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793" autoAdjust="0"/>
  </p:normalViewPr>
  <p:slideViewPr>
    <p:cSldViewPr>
      <p:cViewPr varScale="1">
        <p:scale>
          <a:sx n="107" d="100"/>
          <a:sy n="107" d="100"/>
        </p:scale>
        <p:origin x="144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5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B586AC5-7935-E451-67CE-52575C35C4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4E23FF0-6454-2FEA-0789-8667ABDAA8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2C5B1D08-F90E-9F82-8015-1096C6A7510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500890F0-0919-B88D-E9B2-776E0FA8F7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565A404F-0001-CF5F-35F1-ADB999DA06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BABEA4AD-8E6A-A653-4F6A-8F5347C2D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E469EE4-578A-754E-B53C-F985668359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DF1703-4BBD-A871-75CC-CFB976286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0B5D7-9D12-0F40-979B-5D9352B00E9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367B463B-CF34-0FF8-2289-1ED53B373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E43C1C4-2770-C180-A36A-69C439112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5B8EF6-5690-7C6A-A7AA-6A611D897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EA718-7D06-0344-8E41-56791421BCF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AAFB0966-5FE5-5578-A546-EDAA99F7D3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6A46436-0933-6952-4171-76997B8EA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1AC6518-D9FA-6F15-C194-37A0472DD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B49AA-C2E1-6B45-A975-DADA6C3324F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C58E5E91-2C35-A09B-4825-3E244820B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0D8B89E-896F-3742-379B-9260BB015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18F8563-2964-7A9E-51DE-3051B993B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591FE-96C2-1A49-B8FA-1FD2CA6E816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726ECB41-AF85-8C90-4AA2-BF2A728FF7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401C150-5705-BC37-8C5F-F6877DCE3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D2353A-3DAC-B5CB-7491-1C3EA1B715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15F3B-387B-9B42-9C1C-B7ADBAA3F78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61CA1D66-F348-0AD1-48F4-4D53056B4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C0963EC-8189-C3CE-B562-04A13BEB1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320F4D-319F-125C-FFA3-A7A45D927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75F65-7B4C-CF4C-BA57-1E399BB73BD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2B1F1992-3088-0514-F5A4-715D6BFF4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E144FC1-9F37-FFAB-3847-30C86A88B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CB1E10-A02F-EC5D-5E46-679864ECC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1DC8E-A4D5-7441-B8B0-F543692B7E8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B3ED958-DF75-ECCF-4A55-AEE771CD5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A6CAE35-2D1B-99B1-4F37-EAB176F36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FA4097E-0814-47C9-827D-F0138D119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B1195-60D3-8A4E-B35A-B536FA63C6D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EA910C79-CBE1-F00B-8E6B-579075C4D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C2E2143-9713-46C8-9E98-52E0E6E1F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E93C01-9030-F1A7-0463-7F996E7C1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9EEEE-5B99-704E-801E-C430D3AAE10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B0AD575C-35B1-0165-523C-AA4128D30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2BEF879-9533-7B92-65DB-27BEE17A9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395642-64AA-3DF9-B5D0-4EF24E2A0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03CD2-AC64-364E-AD11-D1B2A40DCEE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0011C26F-A010-7F06-E87A-FCD2A0F1F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74F806F-AD76-9C75-3D6B-A485F0683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FD48EC-6478-7A2C-4CF7-8C52C3DCE1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2CAA2-3DFF-6744-B1E1-B901D8EC045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BFD28EC-7103-87A1-AC2D-90D3A6B05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917935C-AABA-FDD5-B3F6-D76A85C73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4F5AEA-3B3D-83F8-82A3-F02D664217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7F4DD-5AC3-4945-89D4-0A9C9858AFE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C1C8AF55-F36B-A5CE-2D0C-4F3BAED06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58711EC9-68AC-78B3-54E8-6580C2D9D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D18A06-E949-7D63-2C6A-33A42984A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813FA-4046-B343-B0DE-123C4203894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ACA44B34-D800-708C-58E0-55C7F030A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1E95AC5-582E-9A87-AB96-0066AD057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65BD0F70-0FBA-7AEB-DDEE-72DC5813E33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12B6FA46-9C97-4356-D4E5-83F5287652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9E6A978B-DE4D-11BF-410D-00C03444A0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5">
              <a:extLst>
                <a:ext uri="{FF2B5EF4-FFF2-40B4-BE49-F238E27FC236}">
                  <a16:creationId xmlns:a16="http://schemas.microsoft.com/office/drawing/2014/main" id="{B695BC63-2537-9C1F-FBE6-A65B003A07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6">
              <a:extLst>
                <a:ext uri="{FF2B5EF4-FFF2-40B4-BE49-F238E27FC236}">
                  <a16:creationId xmlns:a16="http://schemas.microsoft.com/office/drawing/2014/main" id="{D02AD2EC-B5A7-12FD-7EA7-6EB40250EC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>
              <a:extLst>
                <a:ext uri="{FF2B5EF4-FFF2-40B4-BE49-F238E27FC236}">
                  <a16:creationId xmlns:a16="http://schemas.microsoft.com/office/drawing/2014/main" id="{4BAE3921-3759-0211-1F35-0DEC69202F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8">
              <a:extLst>
                <a:ext uri="{FF2B5EF4-FFF2-40B4-BE49-F238E27FC236}">
                  <a16:creationId xmlns:a16="http://schemas.microsoft.com/office/drawing/2014/main" id="{3155B9D7-0E99-D158-867A-E7CF23085F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9">
              <a:extLst>
                <a:ext uri="{FF2B5EF4-FFF2-40B4-BE49-F238E27FC236}">
                  <a16:creationId xmlns:a16="http://schemas.microsoft.com/office/drawing/2014/main" id="{468C0775-8E40-84F9-B9C7-DAD89128D3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>
              <a:extLst>
                <a:ext uri="{FF2B5EF4-FFF2-40B4-BE49-F238E27FC236}">
                  <a16:creationId xmlns:a16="http://schemas.microsoft.com/office/drawing/2014/main" id="{F64E4D2F-2DAC-5097-19DE-209AB3ED13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>
              <a:extLst>
                <a:ext uri="{FF2B5EF4-FFF2-40B4-BE49-F238E27FC236}">
                  <a16:creationId xmlns:a16="http://schemas.microsoft.com/office/drawing/2014/main" id="{D2516E14-AB38-3883-12E7-C2C49F1E19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2">
              <a:extLst>
                <a:ext uri="{FF2B5EF4-FFF2-40B4-BE49-F238E27FC236}">
                  <a16:creationId xmlns:a16="http://schemas.microsoft.com/office/drawing/2014/main" id="{53623306-7D52-DC68-803D-F6C62F0019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Rectangle 13">
              <a:extLst>
                <a:ext uri="{FF2B5EF4-FFF2-40B4-BE49-F238E27FC236}">
                  <a16:creationId xmlns:a16="http://schemas.microsoft.com/office/drawing/2014/main" id="{CE1E17E2-260A-0CF3-D4C8-C8640FDC72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Rectangle 14">
              <a:extLst>
                <a:ext uri="{FF2B5EF4-FFF2-40B4-BE49-F238E27FC236}">
                  <a16:creationId xmlns:a16="http://schemas.microsoft.com/office/drawing/2014/main" id="{873665BB-5A58-2C38-7C9F-27F4EB25E7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5" name="Group 15">
              <a:extLst>
                <a:ext uri="{FF2B5EF4-FFF2-40B4-BE49-F238E27FC236}">
                  <a16:creationId xmlns:a16="http://schemas.microsoft.com/office/drawing/2014/main" id="{C58C5DC1-9153-274F-0569-00C95D29F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5136" name="Freeform 16">
                <a:extLst>
                  <a:ext uri="{FF2B5EF4-FFF2-40B4-BE49-F238E27FC236}">
                    <a16:creationId xmlns:a16="http://schemas.microsoft.com/office/drawing/2014/main" id="{4EC77C77-1876-EB0D-AA39-F9D06CD6D8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17">
                <a:extLst>
                  <a:ext uri="{FF2B5EF4-FFF2-40B4-BE49-F238E27FC236}">
                    <a16:creationId xmlns:a16="http://schemas.microsoft.com/office/drawing/2014/main" id="{DA39135E-2404-67D8-782B-AB71A19F75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Freeform 18">
                <a:extLst>
                  <a:ext uri="{FF2B5EF4-FFF2-40B4-BE49-F238E27FC236}">
                    <a16:creationId xmlns:a16="http://schemas.microsoft.com/office/drawing/2014/main" id="{806AEDAF-6713-508A-29A2-25D780A7A7F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Freeform 19">
                <a:extLst>
                  <a:ext uri="{FF2B5EF4-FFF2-40B4-BE49-F238E27FC236}">
                    <a16:creationId xmlns:a16="http://schemas.microsoft.com/office/drawing/2014/main" id="{5B015A4A-1775-0BE7-5B14-4CCB62F37C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Freeform 20">
                <a:extLst>
                  <a:ext uri="{FF2B5EF4-FFF2-40B4-BE49-F238E27FC236}">
                    <a16:creationId xmlns:a16="http://schemas.microsoft.com/office/drawing/2014/main" id="{B3A0F911-3A79-6AB2-9CAC-3FE2E39D0A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Freeform 21">
                <a:extLst>
                  <a:ext uri="{FF2B5EF4-FFF2-40B4-BE49-F238E27FC236}">
                    <a16:creationId xmlns:a16="http://schemas.microsoft.com/office/drawing/2014/main" id="{4F75BAA3-44DA-D784-F197-3FFF878229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Freeform 22">
                <a:extLst>
                  <a:ext uri="{FF2B5EF4-FFF2-40B4-BE49-F238E27FC236}">
                    <a16:creationId xmlns:a16="http://schemas.microsoft.com/office/drawing/2014/main" id="{B2D822B0-4D80-AB57-F2AC-20A68E39FB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Freeform 23">
                <a:extLst>
                  <a:ext uri="{FF2B5EF4-FFF2-40B4-BE49-F238E27FC236}">
                    <a16:creationId xmlns:a16="http://schemas.microsoft.com/office/drawing/2014/main" id="{37282F5A-C350-CA53-F01A-F510387F0A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24">
                <a:extLst>
                  <a:ext uri="{FF2B5EF4-FFF2-40B4-BE49-F238E27FC236}">
                    <a16:creationId xmlns:a16="http://schemas.microsoft.com/office/drawing/2014/main" id="{7B318737-946A-6C43-725B-25A8345616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>
                <a:extLst>
                  <a:ext uri="{FF2B5EF4-FFF2-40B4-BE49-F238E27FC236}">
                    <a16:creationId xmlns:a16="http://schemas.microsoft.com/office/drawing/2014/main" id="{9CC41D76-D280-A966-5FA3-F292324B29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>
                <a:extLst>
                  <a:ext uri="{FF2B5EF4-FFF2-40B4-BE49-F238E27FC236}">
                    <a16:creationId xmlns:a16="http://schemas.microsoft.com/office/drawing/2014/main" id="{9088D412-6488-3AA8-2540-9291E12F4D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>
                <a:extLst>
                  <a:ext uri="{FF2B5EF4-FFF2-40B4-BE49-F238E27FC236}">
                    <a16:creationId xmlns:a16="http://schemas.microsoft.com/office/drawing/2014/main" id="{5FED3E46-87E6-CE22-A4A7-270ACE982B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28">
                <a:extLst>
                  <a:ext uri="{FF2B5EF4-FFF2-40B4-BE49-F238E27FC236}">
                    <a16:creationId xmlns:a16="http://schemas.microsoft.com/office/drawing/2014/main" id="{7197D049-F218-80FE-7536-CF67621EEB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29">
                <a:extLst>
                  <a:ext uri="{FF2B5EF4-FFF2-40B4-BE49-F238E27FC236}">
                    <a16:creationId xmlns:a16="http://schemas.microsoft.com/office/drawing/2014/main" id="{BDB30E97-E506-6FE4-81E1-CF2D52EE7C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30">
                <a:extLst>
                  <a:ext uri="{FF2B5EF4-FFF2-40B4-BE49-F238E27FC236}">
                    <a16:creationId xmlns:a16="http://schemas.microsoft.com/office/drawing/2014/main" id="{336C3C43-DF88-3A1D-7182-0E6D317A7B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31">
                <a:extLst>
                  <a:ext uri="{FF2B5EF4-FFF2-40B4-BE49-F238E27FC236}">
                    <a16:creationId xmlns:a16="http://schemas.microsoft.com/office/drawing/2014/main" id="{A26CF0B4-92FC-E44C-E30C-41B387BB26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32">
                <a:extLst>
                  <a:ext uri="{FF2B5EF4-FFF2-40B4-BE49-F238E27FC236}">
                    <a16:creationId xmlns:a16="http://schemas.microsoft.com/office/drawing/2014/main" id="{33234B80-A094-8484-A0F2-D43B89CA6C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33">
                <a:extLst>
                  <a:ext uri="{FF2B5EF4-FFF2-40B4-BE49-F238E27FC236}">
                    <a16:creationId xmlns:a16="http://schemas.microsoft.com/office/drawing/2014/main" id="{4BBC9B6D-BF43-EBAA-EDA9-D63FE75C2A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34">
                <a:extLst>
                  <a:ext uri="{FF2B5EF4-FFF2-40B4-BE49-F238E27FC236}">
                    <a16:creationId xmlns:a16="http://schemas.microsoft.com/office/drawing/2014/main" id="{43A7DB29-3F80-0DAB-1D2E-51454841F5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Freeform 35">
                <a:extLst>
                  <a:ext uri="{FF2B5EF4-FFF2-40B4-BE49-F238E27FC236}">
                    <a16:creationId xmlns:a16="http://schemas.microsoft.com/office/drawing/2014/main" id="{C7044C0C-8BB7-4176-A05C-1693BAF558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Freeform 36">
                <a:extLst>
                  <a:ext uri="{FF2B5EF4-FFF2-40B4-BE49-F238E27FC236}">
                    <a16:creationId xmlns:a16="http://schemas.microsoft.com/office/drawing/2014/main" id="{07E95D27-B278-6EEB-3670-D39BAEABEF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37">
                <a:extLst>
                  <a:ext uri="{FF2B5EF4-FFF2-40B4-BE49-F238E27FC236}">
                    <a16:creationId xmlns:a16="http://schemas.microsoft.com/office/drawing/2014/main" id="{88FBE2DE-5E56-850A-0129-C1E49638E7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38">
                <a:extLst>
                  <a:ext uri="{FF2B5EF4-FFF2-40B4-BE49-F238E27FC236}">
                    <a16:creationId xmlns:a16="http://schemas.microsoft.com/office/drawing/2014/main" id="{0E9C7238-871C-92FC-99EC-149465E899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39">
                <a:extLst>
                  <a:ext uri="{FF2B5EF4-FFF2-40B4-BE49-F238E27FC236}">
                    <a16:creationId xmlns:a16="http://schemas.microsoft.com/office/drawing/2014/main" id="{627AE861-E771-931E-C252-F8915CB323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Freeform 40">
                <a:extLst>
                  <a:ext uri="{FF2B5EF4-FFF2-40B4-BE49-F238E27FC236}">
                    <a16:creationId xmlns:a16="http://schemas.microsoft.com/office/drawing/2014/main" id="{C8943476-A500-AD12-3FE4-14F6B0C24D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61" name="Rectangle 41">
            <a:extLst>
              <a:ext uri="{FF2B5EF4-FFF2-40B4-BE49-F238E27FC236}">
                <a16:creationId xmlns:a16="http://schemas.microsoft.com/office/drawing/2014/main" id="{FA7DF9DE-419F-9302-A1D1-CED853D246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62" name="Rectangle 42">
            <a:extLst>
              <a:ext uri="{FF2B5EF4-FFF2-40B4-BE49-F238E27FC236}">
                <a16:creationId xmlns:a16="http://schemas.microsoft.com/office/drawing/2014/main" id="{3B4D4BA4-A2E0-D6C0-3F3E-F65C97C719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63" name="Rectangle 43">
            <a:extLst>
              <a:ext uri="{FF2B5EF4-FFF2-40B4-BE49-F238E27FC236}">
                <a16:creationId xmlns:a16="http://schemas.microsoft.com/office/drawing/2014/main" id="{2E62D25F-34FE-061F-89F4-4CB0EDEE2A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64" name="Rectangle 44">
            <a:extLst>
              <a:ext uri="{FF2B5EF4-FFF2-40B4-BE49-F238E27FC236}">
                <a16:creationId xmlns:a16="http://schemas.microsoft.com/office/drawing/2014/main" id="{DFEF41E6-8C28-DEE7-C16E-2F197A12E7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65" name="Rectangle 45">
            <a:extLst>
              <a:ext uri="{FF2B5EF4-FFF2-40B4-BE49-F238E27FC236}">
                <a16:creationId xmlns:a16="http://schemas.microsoft.com/office/drawing/2014/main" id="{866D030E-992F-2C36-07A6-700CC157A6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8F0B76-D960-A749-8E6A-14A8E95F81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69CD-CFFF-90CF-BA3F-8E1DA0A7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0C1EB-B37A-6375-1B66-243084052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A875D-C233-CC85-AB56-FA55080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81CD5-2DBF-BEFD-3200-CC86DE0B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11FE6-7A55-4BC2-2358-99E5A1CB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AB822-9BAA-1B4F-9A0D-8D3DF23A5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8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08B0D-2FEB-4CB7-6397-6B2487A11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78DC4-D092-021F-078E-6754FF1BB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F297E-EEC4-5FDD-72BD-A233E56B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A34AA-6CC2-7291-E7F6-6A4DE86A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3749-078C-13D3-B115-8074BF14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3352C-B3F9-2844-94D2-61FC89ED3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35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7F25-280B-C87A-9944-0F44B75C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9B518FA-8B9E-826E-F4E1-4D19A9B59E88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0659D-1A5E-E3BD-0A40-15CF1AD9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B40EC-E792-342E-C198-EC297D67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6B8D8-6764-D03A-49EE-9024D6C7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C7B780D-F281-F147-82F8-FA623FA27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04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C6A4-D41B-89A4-BEF8-210E2B01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EC72D-258C-EB38-2071-A862824F9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F8F98-16E6-68DE-B825-EBBFB65D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0487E-274C-C700-4523-94A5CE7B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3DF77-05EE-6F1B-FAEF-EB1123CB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49448-01D1-DF4E-AC3D-EB0C0AB13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36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FD0A-BC10-4FFE-D8FF-D69B4925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9D8B8-B95D-DE9F-0FB3-018E30594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C206E-EF41-AED1-BFF8-3A213A7F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85629-EE59-EE26-EC78-DEA3963E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BE61-F613-6170-49B4-CDB0CEFB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6214E-92F8-BD4B-B84F-0C9089A85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99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4077-2780-61CB-569C-187040CA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40A18-B740-613A-869E-F920577C3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37AC0-8F95-FE29-D735-34DFD3A8F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53EAC-86DF-FD0E-E34F-31AFF2BC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507E9-27E6-FF37-C369-B3571969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D2335-D5D9-05B0-0BEA-BC084CFE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5932-2994-1C42-B7AD-218DA2020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4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9AD6-1D14-50FA-5E43-9D866E47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79A85-A67D-C55E-06CE-8D025DC24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F8D3A-BAE4-B2D8-F0FA-02E6060CD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07DE3-F5C4-5161-5C74-DEB1CC963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F4DC4-F49F-B507-CDA9-88597EFA3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FA4CE-F983-4066-031A-83BF18B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29DB32-FB4B-544C-B827-BEDAE958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3537B1-8DE0-5D67-62BB-FC40BEEE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EE899-6287-734F-9BC7-7B4DDC4F5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48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883E-7EB0-7C9C-9CCB-F6516E18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62957-DDC4-A694-4DCB-FA055B54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762EF-50D3-34DE-0BB0-52AF1CF2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060EA-3640-216B-561E-D1475FE9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55587-9770-E442-9BB4-804C9B84D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38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11B90-9DCB-FF59-1AED-75631396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F8D18-2515-4BC0-0A54-BDDE2782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05315-ED6A-BA80-FF72-1D4353D2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3B716-2DF4-F74E-BE5D-6337A5AC6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40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0B6A-A948-F8F5-EF4C-B205815D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629E0-461F-483D-C511-842CCCA5F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3941C-4C00-CD29-C24F-9A8C3F58B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CC048-EBEF-5D03-DDB5-E34CE1DF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26E9B-BB91-0415-AD55-15FD2CF4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05363-A0FF-9B07-EAD5-6D8D054F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7BC37-BE04-4C49-A3E4-EB55D97F7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34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8D47-0EB4-B0AE-36DD-325650E8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58A5B-875C-F4E1-D8F6-573AF8ED6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C42BD-7014-49C1-E1BF-E2FD010B0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1674A-4781-4AE8-31CA-29B8B1D1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18FFA-4A42-B537-ADA5-4C7E87E9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8F48F-F06A-0119-C903-36F98291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2620C-0ACA-D743-8A36-A523F2EBEF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2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B8B6E1F-7D45-FBC3-082D-845E941DF3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8624AAAD-7239-88CD-76EA-E5889D44E7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0EC9E65D-3615-678B-D267-01F3A98CB5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262DA85D-6895-77CF-CEB1-AB0FFCC3FC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41D3FE8B-3B2E-7C4E-77CC-4BA1E19CAB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>
              <a:extLst>
                <a:ext uri="{FF2B5EF4-FFF2-40B4-BE49-F238E27FC236}">
                  <a16:creationId xmlns:a16="http://schemas.microsoft.com/office/drawing/2014/main" id="{8712CEE7-F735-E8E7-281E-14581E227E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8">
              <a:extLst>
                <a:ext uri="{FF2B5EF4-FFF2-40B4-BE49-F238E27FC236}">
                  <a16:creationId xmlns:a16="http://schemas.microsoft.com/office/drawing/2014/main" id="{65ABECC7-CAE7-146D-C83C-8608FF1245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9">
              <a:extLst>
                <a:ext uri="{FF2B5EF4-FFF2-40B4-BE49-F238E27FC236}">
                  <a16:creationId xmlns:a16="http://schemas.microsoft.com/office/drawing/2014/main" id="{CB903351-CA92-117F-D885-19ADFA4C53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>
              <a:extLst>
                <a:ext uri="{FF2B5EF4-FFF2-40B4-BE49-F238E27FC236}">
                  <a16:creationId xmlns:a16="http://schemas.microsoft.com/office/drawing/2014/main" id="{63A5A463-4EA9-A452-9A3D-4D0A3C0865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D08A73A0-AE26-6AF1-37A1-E6CCFCD7DB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62EBBA8E-1750-7E3E-E40C-4B279CCDB8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Rectangle 13">
              <a:extLst>
                <a:ext uri="{FF2B5EF4-FFF2-40B4-BE49-F238E27FC236}">
                  <a16:creationId xmlns:a16="http://schemas.microsoft.com/office/drawing/2014/main" id="{74118949-F0D5-E70B-5998-D4BE92854F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Rectangle 14">
              <a:extLst>
                <a:ext uri="{FF2B5EF4-FFF2-40B4-BE49-F238E27FC236}">
                  <a16:creationId xmlns:a16="http://schemas.microsoft.com/office/drawing/2014/main" id="{E459633D-2810-981B-B497-93463AA2DC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1" name="Group 15">
              <a:extLst>
                <a:ext uri="{FF2B5EF4-FFF2-40B4-BE49-F238E27FC236}">
                  <a16:creationId xmlns:a16="http://schemas.microsoft.com/office/drawing/2014/main" id="{61CC3903-A857-BC2F-F15D-42AA4AE7D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4112" name="Freeform 16">
                <a:extLst>
                  <a:ext uri="{FF2B5EF4-FFF2-40B4-BE49-F238E27FC236}">
                    <a16:creationId xmlns:a16="http://schemas.microsoft.com/office/drawing/2014/main" id="{EF995711-777E-A1CB-C24B-AA2D90AF73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7">
                <a:extLst>
                  <a:ext uri="{FF2B5EF4-FFF2-40B4-BE49-F238E27FC236}">
                    <a16:creationId xmlns:a16="http://schemas.microsoft.com/office/drawing/2014/main" id="{44CC3B66-7A85-A73C-23DA-FD169A08E6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8">
                <a:extLst>
                  <a:ext uri="{FF2B5EF4-FFF2-40B4-BE49-F238E27FC236}">
                    <a16:creationId xmlns:a16="http://schemas.microsoft.com/office/drawing/2014/main" id="{FD88BCE0-A6F9-2431-0391-CCF8B6CC69A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9">
                <a:extLst>
                  <a:ext uri="{FF2B5EF4-FFF2-40B4-BE49-F238E27FC236}">
                    <a16:creationId xmlns:a16="http://schemas.microsoft.com/office/drawing/2014/main" id="{DAE2958B-92DE-ACD4-3F4B-515A279D67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20">
                <a:extLst>
                  <a:ext uri="{FF2B5EF4-FFF2-40B4-BE49-F238E27FC236}">
                    <a16:creationId xmlns:a16="http://schemas.microsoft.com/office/drawing/2014/main" id="{244E6FEC-8C7F-B42F-07B5-7546E698F5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21">
                <a:extLst>
                  <a:ext uri="{FF2B5EF4-FFF2-40B4-BE49-F238E27FC236}">
                    <a16:creationId xmlns:a16="http://schemas.microsoft.com/office/drawing/2014/main" id="{599311A7-1CC2-1EF8-03BB-68C1617016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22">
                <a:extLst>
                  <a:ext uri="{FF2B5EF4-FFF2-40B4-BE49-F238E27FC236}">
                    <a16:creationId xmlns:a16="http://schemas.microsoft.com/office/drawing/2014/main" id="{B3002A0A-EB3E-2749-F668-9D9A3F5CAA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23">
                <a:extLst>
                  <a:ext uri="{FF2B5EF4-FFF2-40B4-BE49-F238E27FC236}">
                    <a16:creationId xmlns:a16="http://schemas.microsoft.com/office/drawing/2014/main" id="{4512926B-C80B-90C7-6899-34FB1B74A9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24">
                <a:extLst>
                  <a:ext uri="{FF2B5EF4-FFF2-40B4-BE49-F238E27FC236}">
                    <a16:creationId xmlns:a16="http://schemas.microsoft.com/office/drawing/2014/main" id="{904B467F-ACBC-8267-AA1D-8733F6807C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25">
                <a:extLst>
                  <a:ext uri="{FF2B5EF4-FFF2-40B4-BE49-F238E27FC236}">
                    <a16:creationId xmlns:a16="http://schemas.microsoft.com/office/drawing/2014/main" id="{D7AD425C-C76D-2B86-4A15-8CF75F1702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>
                <a:extLst>
                  <a:ext uri="{FF2B5EF4-FFF2-40B4-BE49-F238E27FC236}">
                    <a16:creationId xmlns:a16="http://schemas.microsoft.com/office/drawing/2014/main" id="{E549CC68-3928-A80E-C58E-A94B5C160D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>
                <a:extLst>
                  <a:ext uri="{FF2B5EF4-FFF2-40B4-BE49-F238E27FC236}">
                    <a16:creationId xmlns:a16="http://schemas.microsoft.com/office/drawing/2014/main" id="{762DAEDF-EF36-BB13-66EB-E81E23636D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8">
                <a:extLst>
                  <a:ext uri="{FF2B5EF4-FFF2-40B4-BE49-F238E27FC236}">
                    <a16:creationId xmlns:a16="http://schemas.microsoft.com/office/drawing/2014/main" id="{DD556DA3-8387-F406-8108-8D02D0ADE3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9">
                <a:extLst>
                  <a:ext uri="{FF2B5EF4-FFF2-40B4-BE49-F238E27FC236}">
                    <a16:creationId xmlns:a16="http://schemas.microsoft.com/office/drawing/2014/main" id="{D08BD9F4-2825-F3D8-6511-FD2006A13C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30">
                <a:extLst>
                  <a:ext uri="{FF2B5EF4-FFF2-40B4-BE49-F238E27FC236}">
                    <a16:creationId xmlns:a16="http://schemas.microsoft.com/office/drawing/2014/main" id="{6A29FAAD-DC2D-C348-0C2E-0933712CE0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31">
                <a:extLst>
                  <a:ext uri="{FF2B5EF4-FFF2-40B4-BE49-F238E27FC236}">
                    <a16:creationId xmlns:a16="http://schemas.microsoft.com/office/drawing/2014/main" id="{E93F5532-27C5-AE12-B5B1-91468A6BB0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32">
                <a:extLst>
                  <a:ext uri="{FF2B5EF4-FFF2-40B4-BE49-F238E27FC236}">
                    <a16:creationId xmlns:a16="http://schemas.microsoft.com/office/drawing/2014/main" id="{263BD6B7-EF44-D86F-775D-3DBD5D2D9E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33">
                <a:extLst>
                  <a:ext uri="{FF2B5EF4-FFF2-40B4-BE49-F238E27FC236}">
                    <a16:creationId xmlns:a16="http://schemas.microsoft.com/office/drawing/2014/main" id="{3BC842A9-5C06-434B-FC2C-0DBF2DEC30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34">
                <a:extLst>
                  <a:ext uri="{FF2B5EF4-FFF2-40B4-BE49-F238E27FC236}">
                    <a16:creationId xmlns:a16="http://schemas.microsoft.com/office/drawing/2014/main" id="{F37212F8-A911-244E-32B6-326936D5F3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35">
                <a:extLst>
                  <a:ext uri="{FF2B5EF4-FFF2-40B4-BE49-F238E27FC236}">
                    <a16:creationId xmlns:a16="http://schemas.microsoft.com/office/drawing/2014/main" id="{265FEB34-B487-D103-903B-E2F8ABC781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36">
                <a:extLst>
                  <a:ext uri="{FF2B5EF4-FFF2-40B4-BE49-F238E27FC236}">
                    <a16:creationId xmlns:a16="http://schemas.microsoft.com/office/drawing/2014/main" id="{32DAC10C-172A-CD29-DC1F-28DF6D3F7C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Freeform 37">
                <a:extLst>
                  <a:ext uri="{FF2B5EF4-FFF2-40B4-BE49-F238E27FC236}">
                    <a16:creationId xmlns:a16="http://schemas.microsoft.com/office/drawing/2014/main" id="{E33C6801-8278-622F-E1DC-39E3641D35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38">
                <a:extLst>
                  <a:ext uri="{FF2B5EF4-FFF2-40B4-BE49-F238E27FC236}">
                    <a16:creationId xmlns:a16="http://schemas.microsoft.com/office/drawing/2014/main" id="{9C575769-3A05-DE45-B04A-0338350F56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39">
                <a:extLst>
                  <a:ext uri="{FF2B5EF4-FFF2-40B4-BE49-F238E27FC236}">
                    <a16:creationId xmlns:a16="http://schemas.microsoft.com/office/drawing/2014/main" id="{E3C14EA6-EDCE-3A6B-A274-EE2DF8B447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40">
                <a:extLst>
                  <a:ext uri="{FF2B5EF4-FFF2-40B4-BE49-F238E27FC236}">
                    <a16:creationId xmlns:a16="http://schemas.microsoft.com/office/drawing/2014/main" id="{85A09043-3936-1451-4A07-D6CD7C0423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37" name="Rectangle 41">
            <a:extLst>
              <a:ext uri="{FF2B5EF4-FFF2-40B4-BE49-F238E27FC236}">
                <a16:creationId xmlns:a16="http://schemas.microsoft.com/office/drawing/2014/main" id="{1FBF0149-9624-E45A-4858-D884A5E24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38" name="Rectangle 42">
            <a:extLst>
              <a:ext uri="{FF2B5EF4-FFF2-40B4-BE49-F238E27FC236}">
                <a16:creationId xmlns:a16="http://schemas.microsoft.com/office/drawing/2014/main" id="{2C0945FC-DC62-C8C3-E167-64E9EB95E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39" name="Rectangle 43">
            <a:extLst>
              <a:ext uri="{FF2B5EF4-FFF2-40B4-BE49-F238E27FC236}">
                <a16:creationId xmlns:a16="http://schemas.microsoft.com/office/drawing/2014/main" id="{4CAB7529-F787-733A-ACDA-43A93492C6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40" name="Rectangle 44">
            <a:extLst>
              <a:ext uri="{FF2B5EF4-FFF2-40B4-BE49-F238E27FC236}">
                <a16:creationId xmlns:a16="http://schemas.microsoft.com/office/drawing/2014/main" id="{E1CC1822-7096-1AEF-2142-483AECA9D3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41" name="Rectangle 45">
            <a:extLst>
              <a:ext uri="{FF2B5EF4-FFF2-40B4-BE49-F238E27FC236}">
                <a16:creationId xmlns:a16="http://schemas.microsoft.com/office/drawing/2014/main" id="{134B1F89-94E1-A9D4-250A-47B9747FB1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337ECC4-8DED-5A41-801B-CB005EAF66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3.xml"/><Relationship Id="rId18" Type="http://schemas.openxmlformats.org/officeDocument/2006/relationships/slide" Target="slide45.xml"/><Relationship Id="rId26" Type="http://schemas.openxmlformats.org/officeDocument/2006/relationships/slide" Target="slide49.xml"/><Relationship Id="rId3" Type="http://schemas.openxmlformats.org/officeDocument/2006/relationships/audio" Target="../media/audio1.wav"/><Relationship Id="rId21" Type="http://schemas.openxmlformats.org/officeDocument/2006/relationships/slide" Target="slide37.xml"/><Relationship Id="rId7" Type="http://schemas.openxmlformats.org/officeDocument/2006/relationships/slide" Target="slide5.xml"/><Relationship Id="rId12" Type="http://schemas.openxmlformats.org/officeDocument/2006/relationships/slide" Target="slide33.xml"/><Relationship Id="rId17" Type="http://schemas.openxmlformats.org/officeDocument/2006/relationships/slide" Target="slide35.xml"/><Relationship Id="rId25" Type="http://schemas.openxmlformats.org/officeDocument/2006/relationships/slide" Target="slide39.xml"/><Relationship Id="rId2" Type="http://schemas.openxmlformats.org/officeDocument/2006/relationships/notesSlide" Target="../notesSlides/notesSlide1.xml"/><Relationship Id="rId16" Type="http://schemas.openxmlformats.org/officeDocument/2006/relationships/slide" Target="slide25.xml"/><Relationship Id="rId20" Type="http://schemas.openxmlformats.org/officeDocument/2006/relationships/slide" Target="slide27.xml"/><Relationship Id="rId29" Type="http://schemas.openxmlformats.org/officeDocument/2006/relationships/slide" Target="slide4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11" Type="http://schemas.openxmlformats.org/officeDocument/2006/relationships/slide" Target="slide13.xml"/><Relationship Id="rId24" Type="http://schemas.openxmlformats.org/officeDocument/2006/relationships/slide" Target="slide29.xml"/><Relationship Id="rId5" Type="http://schemas.openxmlformats.org/officeDocument/2006/relationships/image" Target="../media/image3.emf"/><Relationship Id="rId15" Type="http://schemas.openxmlformats.org/officeDocument/2006/relationships/slide" Target="slide15.xml"/><Relationship Id="rId23" Type="http://schemas.openxmlformats.org/officeDocument/2006/relationships/slide" Target="slide19.xml"/><Relationship Id="rId28" Type="http://schemas.openxmlformats.org/officeDocument/2006/relationships/slide" Target="slide31.xml"/><Relationship Id="rId10" Type="http://schemas.openxmlformats.org/officeDocument/2006/relationships/slide" Target="slide11.xml"/><Relationship Id="rId19" Type="http://schemas.openxmlformats.org/officeDocument/2006/relationships/slide" Target="slide17.xml"/><Relationship Id="rId31" Type="http://schemas.openxmlformats.org/officeDocument/2006/relationships/slide" Target="slide53.xml"/><Relationship Id="rId4" Type="http://schemas.openxmlformats.org/officeDocument/2006/relationships/oleObject" Target="../embeddings/oleObject1.bin"/><Relationship Id="rId9" Type="http://schemas.openxmlformats.org/officeDocument/2006/relationships/slide" Target="slide9.xml"/><Relationship Id="rId14" Type="http://schemas.openxmlformats.org/officeDocument/2006/relationships/slide" Target="slide43.xml"/><Relationship Id="rId22" Type="http://schemas.openxmlformats.org/officeDocument/2006/relationships/slide" Target="slide47.xml"/><Relationship Id="rId27" Type="http://schemas.openxmlformats.org/officeDocument/2006/relationships/slide" Target="slide21.xml"/><Relationship Id="rId30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BB5B1BB2-2327-FEEF-8FAF-B18C224271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75595" y="728664"/>
            <a:ext cx="4366118" cy="315708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4500" dirty="0"/>
              <a:t>LET’S PLAY</a:t>
            </a:r>
            <a:br>
              <a:rPr lang="en-US" altLang="en-US" sz="4500" dirty="0"/>
            </a:br>
            <a:r>
              <a:rPr lang="en-US" altLang="en-US" sz="4500" dirty="0"/>
              <a:t>INTERNATIONAL</a:t>
            </a:r>
            <a:br>
              <a:rPr lang="en-US" altLang="en-US" sz="4500" dirty="0"/>
            </a:br>
            <a:r>
              <a:rPr lang="en-US" altLang="en-US" sz="4500" dirty="0"/>
              <a:t>WITNESS JEOPARDY!!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814BDF6-7291-9A91-C20D-773E8C51B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5" r="3427"/>
          <a:stretch/>
        </p:blipFill>
        <p:spPr>
          <a:xfrm>
            <a:off x="20" y="10"/>
            <a:ext cx="450411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78C97E9-1E21-53FE-D4F6-1951883A0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258888"/>
          </a:xfrm>
        </p:spPr>
        <p:txBody>
          <a:bodyPr/>
          <a:lstStyle/>
          <a:p>
            <a:r>
              <a:rPr lang="en-US" altLang="en-US"/>
              <a:t>$400 Answer from Category 1</a:t>
            </a:r>
          </a:p>
        </p:txBody>
      </p:sp>
      <p:sp>
        <p:nvSpPr>
          <p:cNvPr id="14341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74CF2EE-A0D4-28BF-A6C4-21B088B16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81D28C9C-C34C-7C15-64A1-61CB6939C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061" y="2590800"/>
            <a:ext cx="50145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</a:rPr>
              <a:t>Who is Bock Ki Kim?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>
            <a:hlinkClick r:id="" action="ppaction://media"/>
            <a:extLst>
              <a:ext uri="{FF2B5EF4-FFF2-40B4-BE49-F238E27FC236}">
                <a16:creationId xmlns:a16="http://schemas.microsoft.com/office/drawing/2014/main" id="{FE2851BE-4BF5-83CF-0C64-18BB079440C3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6B2BD310-6E39-8A2D-0D0F-0522B0606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$500 Question from Category 1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64508F9-6244-CE5B-7E87-9F7C12980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B6103-8AD8-6AE6-B1BE-35A82F114FEE}"/>
              </a:ext>
            </a:extLst>
          </p:cNvPr>
          <p:cNvSpPr txBox="1"/>
          <p:nvPr/>
        </p:nvSpPr>
        <p:spPr>
          <a:xfrm>
            <a:off x="1752601" y="1749644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</a:rPr>
              <a:t>The languages Tom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</a:rPr>
              <a:t>Poovong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</a:rPr>
              <a:t> speaks.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62" fill="hold"/>
                                        <p:tgtEl>
                                          <p:spTgt spid="15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7"/>
                </p:tgtEl>
              </p:cMediaNode>
            </p:audio>
          </p:childTnLst>
        </p:cTn>
      </p:par>
    </p:tnLst>
    <p:bldLst>
      <p:bldP spid="1536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C8B970F-CA62-7440-0C39-174BB213D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258888"/>
          </a:xfrm>
        </p:spPr>
        <p:txBody>
          <a:bodyPr/>
          <a:lstStyle/>
          <a:p>
            <a:r>
              <a:rPr lang="en-US" altLang="en-US"/>
              <a:t>$500 Answer from Category 1</a:t>
            </a:r>
          </a:p>
        </p:txBody>
      </p:sp>
      <p:sp>
        <p:nvSpPr>
          <p:cNvPr id="16389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207334-C0A4-4827-E728-F0511C6F1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8D023959-0DF0-DE3C-C974-380375D8E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80" y="2590800"/>
            <a:ext cx="80087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What are Lao, Mandarin,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Issan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, Thai, and English?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>
            <a:hlinkClick r:id="" action="ppaction://media"/>
            <a:extLst>
              <a:ext uri="{FF2B5EF4-FFF2-40B4-BE49-F238E27FC236}">
                <a16:creationId xmlns:a16="http://schemas.microsoft.com/office/drawing/2014/main" id="{C1486AEF-67A4-701F-E174-D771D3E646D2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id="{1365A651-85EF-4823-AD6F-58DC9B70E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CB3A6BE-6DF5-EF75-E852-664DF446B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 </a:t>
            </a:r>
            <a:br>
              <a:rPr lang="en-US" altLang="en-US" dirty="0"/>
            </a:br>
            <a:r>
              <a:rPr lang="en-US" altLang="en-US" dirty="0"/>
              <a:t>Category 2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7FB8775D-C291-7E77-FEEB-9D3DA255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88841900-6F74-4657-F030-2F638E5D1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62201"/>
            <a:ext cx="449579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country first to receive long term workers from North American Mennonite churches.  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17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6"/>
                </p:tgtEl>
              </p:cMediaNode>
            </p:audio>
          </p:childTnLst>
        </p:cTn>
      </p:par>
    </p:tnLst>
    <p:bldLst>
      <p:bldP spid="17410" grpId="0" autoUpdateAnimBg="0"/>
      <p:bldP spid="174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75FE1CD-0F70-76F2-8A4E-87A74FE5E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8513"/>
            <a:ext cx="8229600" cy="1258887"/>
          </a:xfrm>
        </p:spPr>
        <p:txBody>
          <a:bodyPr/>
          <a:lstStyle/>
          <a:p>
            <a:r>
              <a:rPr lang="en-US" altLang="en-US"/>
              <a:t>$100 Answer from </a:t>
            </a:r>
            <a:br>
              <a:rPr lang="en-US" altLang="en-US"/>
            </a:br>
            <a:r>
              <a:rPr lang="en-US" altLang="en-US"/>
              <a:t>Category 2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A4E848AF-A4F2-9DE1-9C31-E4820633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637731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What is China?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8437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594C1FD-34C0-CAAC-B0D5-A06219D67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>
            <a:hlinkClick r:id="" action="ppaction://media"/>
            <a:extLst>
              <a:ext uri="{FF2B5EF4-FFF2-40B4-BE49-F238E27FC236}">
                <a16:creationId xmlns:a16="http://schemas.microsoft.com/office/drawing/2014/main" id="{21FEDE0C-FEC0-3C28-D9E0-A632B9770883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BD28AFE0-73AB-6666-CB3D-65119A8BE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$200 Question from </a:t>
            </a:r>
            <a:br>
              <a:rPr lang="en-US" altLang="en-US"/>
            </a:br>
            <a:r>
              <a:rPr lang="en-US" altLang="en-US"/>
              <a:t>Category 2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1620260-61DA-7558-BA1E-99B353F7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28801"/>
            <a:ext cx="731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network of Jesus-follower communities in Thailand that Witness workers Tom and Christine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Poovong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have helped to establish.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648DCE9B-A4DB-48C7-A68F-72122A8C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rect">
            <a:avLst/>
          </a:prstGeom>
          <a:solidFill>
            <a:srgbClr val="C67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19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  <p:bldLst>
      <p:bldP spid="19458" grpId="0" autoUpdateAnimBg="0"/>
      <p:bldP spid="1945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A1AE837-8F56-F41E-A73D-6AD1AF990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258888"/>
          </a:xfrm>
        </p:spPr>
        <p:txBody>
          <a:bodyPr/>
          <a:lstStyle/>
          <a:p>
            <a:r>
              <a:rPr lang="en-US" altLang="en-US"/>
              <a:t>$200 Answer from </a:t>
            </a:r>
            <a:br>
              <a:rPr lang="en-US" altLang="en-US"/>
            </a:br>
            <a:r>
              <a:rPr lang="en-US" altLang="en-US"/>
              <a:t>Category 2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7AC2F30B-D174-2704-B1E8-0800BCD51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120" y="2590800"/>
            <a:ext cx="55883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What is Friends of Grace?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485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37B4D85-393D-8FEF-7577-99862A921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>
            <a:hlinkClick r:id="" action="ppaction://media"/>
            <a:extLst>
              <a:ext uri="{FF2B5EF4-FFF2-40B4-BE49-F238E27FC236}">
                <a16:creationId xmlns:a16="http://schemas.microsoft.com/office/drawing/2014/main" id="{086CFFC2-5BA6-4E67-4511-7803AB5AB458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61D82355-56B5-7A72-BB2E-BEE1AE83C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258888"/>
          </a:xfrm>
        </p:spPr>
        <p:txBody>
          <a:bodyPr/>
          <a:lstStyle/>
          <a:p>
            <a:r>
              <a:rPr lang="en-US" altLang="en-US"/>
              <a:t>$300 Question from </a:t>
            </a:r>
            <a:br>
              <a:rPr lang="en-US" altLang="en-US"/>
            </a:br>
            <a:r>
              <a:rPr lang="en-US" altLang="en-US"/>
              <a:t>Category 2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1D0FD0D0-F9ED-7077-A265-80C0FE3C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043729"/>
            <a:ext cx="5257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Two Mennonite church networks formed since 2019 with support from Mennonite Church Canada International Witness.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6BDF6FC1-BB53-E545-1C3D-3F127DC40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21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1"/>
                </p:tgtEl>
              </p:cMediaNode>
            </p:audio>
          </p:childTnLst>
        </p:cTn>
      </p:par>
    </p:tnLst>
    <p:bldLst>
      <p:bldP spid="21506" grpId="0" autoUpdateAnimBg="0"/>
      <p:bldP spid="2150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96E03F8-A5CE-728A-A3FD-92A5C1E29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258888"/>
          </a:xfrm>
        </p:spPr>
        <p:txBody>
          <a:bodyPr/>
          <a:lstStyle/>
          <a:p>
            <a:r>
              <a:rPr lang="en-US" altLang="en-US"/>
              <a:t>$300 Answer from </a:t>
            </a:r>
            <a:br>
              <a:rPr lang="en-US" altLang="en-US"/>
            </a:br>
            <a:r>
              <a:rPr lang="en-US" altLang="en-US"/>
              <a:t>Category 2</a:t>
            </a:r>
          </a:p>
        </p:txBody>
      </p:sp>
      <p:sp>
        <p:nvSpPr>
          <p:cNvPr id="22533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03B1FFE-514D-B3A9-5F8D-7506E86CA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0777B3EA-00E0-1A76-5D42-ABDE5DDA8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67817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What are Anabaptist Myanmar and China Mennonite Network?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>
            <a:hlinkClick r:id="" action="ppaction://media"/>
            <a:extLst>
              <a:ext uri="{FF2B5EF4-FFF2-40B4-BE49-F238E27FC236}">
                <a16:creationId xmlns:a16="http://schemas.microsoft.com/office/drawing/2014/main" id="{D85A1AA0-64D8-955B-A164-EC19EAC9D1A9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01A7F7EB-DB2F-3EBA-8B3B-1E7732ACE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$400 Question from </a:t>
            </a:r>
            <a:br>
              <a:rPr lang="en-US" altLang="en-US"/>
            </a:br>
            <a:r>
              <a:rPr lang="en-US" altLang="en-US"/>
              <a:t>Category 2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AC247E7B-5B77-C0B6-1E47-AD2BABFD2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3D3348E9-D3D3-6A6A-E621-28B3B055C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09800"/>
            <a:ext cx="533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most recent church to church relationship agreement signed by Mennonite Church Canada.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23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1"/>
                </p:tgtEl>
              </p:cMediaNode>
            </p:audio>
          </p:childTnLst>
        </p:cTn>
      </p:par>
    </p:tnLst>
    <p:bldLst>
      <p:bldP spid="23554" grpId="0" autoUpdateAnimBg="0"/>
      <p:bldP spid="2356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49DC9889-2456-9A0B-DE0C-5E51BB7FA933}"/>
              </a:ext>
            </a:extLst>
          </p:cNvPr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14722708"/>
              </p:ext>
            </p:extLst>
          </p:nvPr>
        </p:nvGraphicFramePr>
        <p:xfrm>
          <a:off x="530225" y="1496524"/>
          <a:ext cx="777557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937500" imgH="4724400" progId="Word.Document.8">
                  <p:embed/>
                </p:oleObj>
              </mc:Choice>
              <mc:Fallback>
                <p:oleObj name="Document" r:id="rId4" imgW="7937500" imgH="47244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496524"/>
                        <a:ext cx="7775575" cy="463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>
            <a:extLst>
              <a:ext uri="{FF2B5EF4-FFF2-40B4-BE49-F238E27FC236}">
                <a16:creationId xmlns:a16="http://schemas.microsoft.com/office/drawing/2014/main" id="{247BDAFF-EE81-4DA3-43CB-63207549D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552" y="1601549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Asia</a:t>
            </a:r>
            <a:endParaRPr lang="en-US" altLang="en-US" sz="2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2CB7C3E9-BBAE-1008-5A10-7FE2936A8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897" y="1480067"/>
            <a:ext cx="19169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Conflict Zones </a:t>
            </a:r>
            <a:endParaRPr lang="en-US" altLang="en-US" sz="2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3B8A07E7-14ED-EBA9-B060-D84A1AC0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205" y="1390458"/>
            <a:ext cx="1274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Witness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Support Networks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99DC2503-CB2E-8147-B854-BF9C633D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$100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E0B551E3-5F64-2B05-5AD7-717D95B0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$200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76F6D8B2-DF62-4DF8-C149-7816A86B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$300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2F87738A-FAD4-0D58-0B58-66586D776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$400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00912640-4D4E-A225-4138-82D48CEC5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$500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6DC99608-EBB6-8F49-B48E-5BB7DD06C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$100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6A29D5A6-0683-F844-7372-F76891A74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$100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8609EDA8-8894-9E88-18F8-65FE99FB1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$100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EED02EB8-C67D-6E10-70E7-31B688BF6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$100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2" name="Rectangle 18">
            <a:extLst>
              <a:ext uri="{FF2B5EF4-FFF2-40B4-BE49-F238E27FC236}">
                <a16:creationId xmlns:a16="http://schemas.microsoft.com/office/drawing/2014/main" id="{7D168351-054A-0687-4C5D-DB3CA6237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$200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3" name="Rectangle 19">
            <a:extLst>
              <a:ext uri="{FF2B5EF4-FFF2-40B4-BE49-F238E27FC236}">
                <a16:creationId xmlns:a16="http://schemas.microsoft.com/office/drawing/2014/main" id="{47579B48-573C-D825-1BDC-4A8F15F2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$200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0AB8E5C3-38DC-68EA-131B-D759F72EE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$200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id="{503EBC63-4C27-2DD5-7F87-E8DDE3B6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$200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35185347-D996-244D-E1F4-8DAA3E6A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$300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id="{F23E5403-79D2-12DB-3E77-7DE4D568F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$300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id="{EFC29782-CF8A-9C61-8AC8-0B3309754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$300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9" name="Rectangle 25">
            <a:extLst>
              <a:ext uri="{FF2B5EF4-FFF2-40B4-BE49-F238E27FC236}">
                <a16:creationId xmlns:a16="http://schemas.microsoft.com/office/drawing/2014/main" id="{B4139A72-FC1E-4C6D-4C25-115E5DF57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$300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id="{4837A929-22E9-7BF0-F065-B50EC2F8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$400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A198E166-B11D-8CB9-D217-211FC7287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$400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2" name="Rectangle 28">
            <a:extLst>
              <a:ext uri="{FF2B5EF4-FFF2-40B4-BE49-F238E27FC236}">
                <a16:creationId xmlns:a16="http://schemas.microsoft.com/office/drawing/2014/main" id="{3C15EA03-7710-A7C6-39A2-BF125B14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$400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3" name="Rectangle 29">
            <a:extLst>
              <a:ext uri="{FF2B5EF4-FFF2-40B4-BE49-F238E27FC236}">
                <a16:creationId xmlns:a16="http://schemas.microsoft.com/office/drawing/2014/main" id="{408E4F09-E876-A5FE-4021-35799E1D8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2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$400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4" name="Rectangle 30">
            <a:extLst>
              <a:ext uri="{FF2B5EF4-FFF2-40B4-BE49-F238E27FC236}">
                <a16:creationId xmlns:a16="http://schemas.microsoft.com/office/drawing/2014/main" id="{AA5140F7-89BE-9DB9-5D01-323753BA8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2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$500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5" name="Rectangle 31">
            <a:extLst>
              <a:ext uri="{FF2B5EF4-FFF2-40B4-BE49-F238E27FC236}">
                <a16:creationId xmlns:a16="http://schemas.microsoft.com/office/drawing/2014/main" id="{397FAB10-CE9F-D887-CAA7-9E35AB191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hlinkClick r:id="rId2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$500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6" name="Rectangle 32">
            <a:extLst>
              <a:ext uri="{FF2B5EF4-FFF2-40B4-BE49-F238E27FC236}">
                <a16:creationId xmlns:a16="http://schemas.microsoft.com/office/drawing/2014/main" id="{70D3A736-6C6E-E14C-834C-EFD2C62A0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hlinkClick r:id="rId2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$500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7" name="Rectangle 33">
            <a:extLst>
              <a:ext uri="{FF2B5EF4-FFF2-40B4-BE49-F238E27FC236}">
                <a16:creationId xmlns:a16="http://schemas.microsoft.com/office/drawing/2014/main" id="{BE7B154F-0B98-F358-92C2-6D80581B8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 $500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173DD436-1A9C-549B-FD79-05E6825E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6324600"/>
            <a:ext cx="198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hlinkClick r:id="rId3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Final Jeopardy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80" name="Text Box 36">
            <a:extLst>
              <a:ext uri="{FF2B5EF4-FFF2-40B4-BE49-F238E27FC236}">
                <a16:creationId xmlns:a16="http://schemas.microsoft.com/office/drawing/2014/main" id="{FB18EA8B-8A0D-5578-D82C-3D28FD86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3988" y="252304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Witness Jeopardy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254F19-4F69-7926-AA9B-56F8677BA105}"/>
              </a:ext>
            </a:extLst>
          </p:cNvPr>
          <p:cNvSpPr txBox="1"/>
          <p:nvPr/>
        </p:nvSpPr>
        <p:spPr>
          <a:xfrm>
            <a:off x="711993" y="1532031"/>
            <a:ext cx="146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Witness Workers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612FC-4F56-9786-0083-CA6BE95CCCDB}"/>
              </a:ext>
            </a:extLst>
          </p:cNvPr>
          <p:cNvSpPr txBox="1"/>
          <p:nvPr/>
        </p:nvSpPr>
        <p:spPr>
          <a:xfrm>
            <a:off x="6765925" y="1468399"/>
            <a:ext cx="140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What is in Your Hands?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 advAuto="500"/>
      <p:bldP spid="6150" grpId="0" build="p" autoUpdateAnimBg="0" advAuto="500"/>
      <p:bldP spid="6151" grpId="0" build="p" autoUpdateAnimBg="0" advAuto="500"/>
      <p:bldP spid="618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41F9D2A-F5E3-4529-A83E-AC8374C64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22313"/>
            <a:ext cx="8229600" cy="1258887"/>
          </a:xfrm>
        </p:spPr>
        <p:txBody>
          <a:bodyPr/>
          <a:lstStyle/>
          <a:p>
            <a:r>
              <a:rPr lang="en-US" altLang="en-US"/>
              <a:t>$400 Answer from </a:t>
            </a:r>
            <a:br>
              <a:rPr lang="en-US" altLang="en-US"/>
            </a:br>
            <a:r>
              <a:rPr lang="en-US" altLang="en-US"/>
              <a:t>Category 2</a:t>
            </a:r>
          </a:p>
        </p:txBody>
      </p:sp>
      <p:sp>
        <p:nvSpPr>
          <p:cNvPr id="24581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90372C0-EC13-4B48-E50E-F6E081D0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11CE5CE9-0499-BCBE-07BD-B89C96F8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38400"/>
            <a:ext cx="6934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Tokyo Area Fellowship of Mennonite Churches (TAFMC)?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>
            <a:hlinkClick r:id="" action="ppaction://media"/>
            <a:extLst>
              <a:ext uri="{FF2B5EF4-FFF2-40B4-BE49-F238E27FC236}">
                <a16:creationId xmlns:a16="http://schemas.microsoft.com/office/drawing/2014/main" id="{445E3087-5A22-5CB4-2DC4-53DABED596FB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D7955169-5D94-D237-331A-DB036E7F4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$500 Question from Category 2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13C8FFCF-8DA5-31C6-CCFE-4566893DC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1651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7C2F851B-E29B-61F4-8AE1-FA5DE0564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8C9D3A26-69C5-28A8-9C67-15A4C6FB7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58818"/>
            <a:ext cx="601980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Chinese pastor who works as a representative of MC Canada International Witness and Mennonite Mission Network (MCUSA).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0"/>
                </p:tgtEl>
              </p:cMediaNode>
            </p:audio>
          </p:childTnLst>
        </p:cTn>
      </p:par>
    </p:tnLst>
    <p:bldLst>
      <p:bldP spid="25602" grpId="0" autoUpdateAnimBg="0"/>
      <p:bldP spid="2560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E150F82-611E-9B6B-1562-D5D6B3410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46113"/>
            <a:ext cx="8229600" cy="1258887"/>
          </a:xfrm>
        </p:spPr>
        <p:txBody>
          <a:bodyPr/>
          <a:lstStyle/>
          <a:p>
            <a:r>
              <a:rPr lang="en-US" altLang="en-US"/>
              <a:t>$500 Answer from </a:t>
            </a:r>
            <a:br>
              <a:rPr lang="en-US" altLang="en-US"/>
            </a:br>
            <a:r>
              <a:rPr lang="en-US" altLang="en-US"/>
              <a:t>Category 2</a:t>
            </a:r>
          </a:p>
        </p:txBody>
      </p:sp>
      <p:sp>
        <p:nvSpPr>
          <p:cNvPr id="2662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3B33CAD-5C20-BA3C-7BE2-AFC396080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C6B82A73-D039-DADC-388E-E2FCEF108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142" y="2590800"/>
            <a:ext cx="45923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Who is Yin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Hongtao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DA2CE82-B928-82FC-6EC9-A2CDEA10A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258888"/>
          </a:xfrm>
        </p:spPr>
        <p:txBody>
          <a:bodyPr/>
          <a:lstStyle/>
          <a:p>
            <a:r>
              <a:rPr lang="en-US" altLang="en-US"/>
              <a:t>$100 Question from </a:t>
            </a:r>
            <a:br>
              <a:rPr lang="en-US" altLang="en-US"/>
            </a:br>
            <a:r>
              <a:rPr lang="en-US" altLang="en-US"/>
              <a:t>Category 3</a:t>
            </a:r>
            <a:br>
              <a:rPr lang="en-US" altLang="en-US"/>
            </a:br>
            <a:r>
              <a:rPr lang="en-US" altLang="en-US" b="1">
                <a:solidFill>
                  <a:schemeClr val="folHlink"/>
                </a:solidFill>
              </a:rPr>
              <a:t>DOUBLE JEOPARDY</a:t>
            </a:r>
            <a:endParaRPr lang="en-US" altLang="en-US"/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8DBD2633-DAAA-301D-9B6E-1158946E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90800"/>
            <a:ext cx="7848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largest and fastest growing Mennonite church in the world that includes all ethnic groups in the country despite ongoing violence between those groups.  </a:t>
            </a:r>
          </a:p>
        </p:txBody>
      </p:sp>
      <p:pic>
        <p:nvPicPr>
          <p:cNvPr id="27661" name="Picture 13">
            <a:hlinkClick r:id="" action="ppaction://media"/>
            <a:extLst>
              <a:ext uri="{FF2B5EF4-FFF2-40B4-BE49-F238E27FC236}">
                <a16:creationId xmlns:a16="http://schemas.microsoft.com/office/drawing/2014/main" id="{90E59632-5DA3-898C-E54A-02238D00FF0F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9" name="Rectangle 11">
            <a:extLst>
              <a:ext uri="{FF2B5EF4-FFF2-40B4-BE49-F238E27FC236}">
                <a16:creationId xmlns:a16="http://schemas.microsoft.com/office/drawing/2014/main" id="{44A26DF2-5FBA-DD7D-0276-6263D8BCA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solidFill>
            <a:srgbClr val="C67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62" name="Picture 14">
            <a:hlinkClick r:id="" action="ppaction://media"/>
            <a:extLst>
              <a:ext uri="{FF2B5EF4-FFF2-40B4-BE49-F238E27FC236}">
                <a16:creationId xmlns:a16="http://schemas.microsoft.com/office/drawing/2014/main" id="{034AB235-76FE-26F4-7E1F-69B298F33448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65532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64" name="Text Box 16">
            <a:extLst>
              <a:ext uri="{FF2B5EF4-FFF2-40B4-BE49-F238E27FC236}">
                <a16:creationId xmlns:a16="http://schemas.microsoft.com/office/drawing/2014/main" id="{5EBDA746-0C02-924C-C25F-1F757AD8E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491288"/>
            <a:ext cx="381000" cy="366712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68" fill="hold"/>
                                        <p:tgtEl>
                                          <p:spTgt spid="27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767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462" fill="hold"/>
                                        <p:tgtEl>
                                          <p:spTgt spid="276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1"/>
                </p:tgtEl>
              </p:cMediaNode>
            </p:audio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2"/>
                </p:tgtEl>
              </p:cMediaNode>
            </p:audio>
          </p:childTnLst>
        </p:cTn>
      </p:par>
    </p:tnLst>
    <p:bldLst>
      <p:bldP spid="27650" grpId="0" autoUpdateAnimBg="0"/>
      <p:bldP spid="2766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5E9E2C1-E508-F3FF-3BF2-8D1380192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46113"/>
            <a:ext cx="8229600" cy="1258887"/>
          </a:xfrm>
        </p:spPr>
        <p:txBody>
          <a:bodyPr/>
          <a:lstStyle/>
          <a:p>
            <a:r>
              <a:rPr lang="en-US" altLang="en-US" sz="4000"/>
              <a:t>$100 Answer from </a:t>
            </a:r>
            <a:br>
              <a:rPr lang="en-US" altLang="en-US" sz="4000"/>
            </a:br>
            <a:r>
              <a:rPr lang="en-US" altLang="en-US" sz="4000"/>
              <a:t>Category 3</a:t>
            </a:r>
          </a:p>
        </p:txBody>
      </p:sp>
      <p:sp>
        <p:nvSpPr>
          <p:cNvPr id="28677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FE3BFBD-C533-9BFD-38A3-978E91D7F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1526882D-23DC-D1FC-4199-A383EDB2D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47770"/>
            <a:ext cx="6172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What is the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Meserete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Kristos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Church? (Ethiopia)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6BE02B6-AC78-FC8D-AFDB-580B73F7D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8513"/>
            <a:ext cx="8229600" cy="1258887"/>
          </a:xfrm>
        </p:spPr>
        <p:txBody>
          <a:bodyPr/>
          <a:lstStyle/>
          <a:p>
            <a:r>
              <a:rPr lang="en-US" altLang="en-US"/>
              <a:t>$200 Question from </a:t>
            </a:r>
            <a:br>
              <a:rPr lang="en-US" altLang="en-US"/>
            </a:br>
            <a:r>
              <a:rPr lang="en-US" altLang="en-US"/>
              <a:t>Category 3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95C23C8C-8DDE-E89C-90D5-B57AE92D0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2181285"/>
            <a:ext cx="4648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church conference that prioritized peace teaching for youth in the midst of violent attacks on their communities.  </a:t>
            </a:r>
          </a:p>
          <a:p>
            <a:pPr lvl="2" algn="ctr" eaLnBrk="0" hangingPunct="0"/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9704" name="Picture 8">
            <a:hlinkClick r:id="" action="ppaction://media"/>
            <a:extLst>
              <a:ext uri="{FF2B5EF4-FFF2-40B4-BE49-F238E27FC236}">
                <a16:creationId xmlns:a16="http://schemas.microsoft.com/office/drawing/2014/main" id="{1D4257A9-3EE1-1165-1B1A-C45FACD846D8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>
            <a:extLst>
              <a:ext uri="{FF2B5EF4-FFF2-40B4-BE49-F238E27FC236}">
                <a16:creationId xmlns:a16="http://schemas.microsoft.com/office/drawing/2014/main" id="{FDC37229-60C6-FD89-3907-F9D9081E5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2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4"/>
                </p:tgtEl>
              </p:cMediaNode>
            </p:audio>
          </p:childTnLst>
        </p:cTn>
      </p:par>
    </p:tnLst>
    <p:bldLst>
      <p:bldP spid="29698" grpId="0" autoUpdateAnimBg="0"/>
      <p:bldP spid="2970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4EA2AF1-9699-FA3F-2E62-903333D44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58888"/>
          </a:xfrm>
        </p:spPr>
        <p:txBody>
          <a:bodyPr/>
          <a:lstStyle/>
          <a:p>
            <a:r>
              <a:rPr lang="en-US" altLang="en-US" sz="4000"/>
              <a:t>$200 Answer from </a:t>
            </a:r>
            <a:br>
              <a:rPr lang="en-US" altLang="en-US" sz="4000"/>
            </a:br>
            <a:r>
              <a:rPr lang="en-US" altLang="en-US" sz="4000"/>
              <a:t>Category 3</a:t>
            </a:r>
          </a:p>
        </p:txBody>
      </p:sp>
      <p:sp>
        <p:nvSpPr>
          <p:cNvPr id="30725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0074356-E8D5-A9A3-51A1-5A765B3C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A5798189-2818-033C-A5D7-8E22EA8FF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2971800"/>
            <a:ext cx="594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What is Bible Missionary Church (Mennonite)?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>
            <a:hlinkClick r:id="" action="ppaction://media"/>
            <a:extLst>
              <a:ext uri="{FF2B5EF4-FFF2-40B4-BE49-F238E27FC236}">
                <a16:creationId xmlns:a16="http://schemas.microsoft.com/office/drawing/2014/main" id="{D70E8663-3C15-82EF-5299-34D2191F28BF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C127DF81-9398-8B5F-33AF-9A4846CE6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$300 Question from </a:t>
            </a:r>
            <a:br>
              <a:rPr lang="en-US" altLang="en-US"/>
            </a:br>
            <a:r>
              <a:rPr lang="en-US" altLang="en-US"/>
              <a:t>Category 3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236467F2-6A5A-10BA-6B66-73ADBA496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24A89DC7-3D14-2A1D-E271-B742EB06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57400"/>
            <a:ext cx="5791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church conference that introduced, pushed for legalization and now administers the conscientious objector registry for their country.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31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2"/>
                </p:tgtEl>
              </p:cMediaNode>
            </p:audio>
          </p:childTnLst>
        </p:cTn>
      </p:par>
    </p:tnLst>
    <p:bldLst>
      <p:bldP spid="31746" grpId="0" autoUpdateAnimBg="0"/>
      <p:bldP spid="317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F9D910E-6454-01AA-BF8A-89906C354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8229600" cy="1258887"/>
          </a:xfrm>
        </p:spPr>
        <p:txBody>
          <a:bodyPr/>
          <a:lstStyle/>
          <a:p>
            <a:r>
              <a:rPr lang="en-US" altLang="en-US" sz="4000"/>
              <a:t>$300 Answer from </a:t>
            </a:r>
            <a:br>
              <a:rPr lang="en-US" altLang="en-US" sz="4000"/>
            </a:br>
            <a:r>
              <a:rPr lang="en-US" altLang="en-US" sz="4000"/>
              <a:t>Category 3</a:t>
            </a:r>
          </a:p>
        </p:txBody>
      </p:sp>
      <p:sp>
        <p:nvSpPr>
          <p:cNvPr id="32773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0B81459-12C8-768F-B16C-780925995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0E59D52C-941A-13B1-4EF7-062E2799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731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What is Colombian Mennonite Church (IMCOL)?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3" name="Picture 11">
            <a:hlinkClick r:id="" action="ppaction://media"/>
            <a:extLst>
              <a:ext uri="{FF2B5EF4-FFF2-40B4-BE49-F238E27FC236}">
                <a16:creationId xmlns:a16="http://schemas.microsoft.com/office/drawing/2014/main" id="{E9BA4459-F060-0077-1197-0D3E46B101A8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ECE41C7A-B517-04A8-0771-040A31DD4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258888"/>
          </a:xfrm>
        </p:spPr>
        <p:txBody>
          <a:bodyPr/>
          <a:lstStyle/>
          <a:p>
            <a:r>
              <a:rPr lang="en-US" altLang="en-US"/>
              <a:t>$400 Question from </a:t>
            </a:r>
            <a:br>
              <a:rPr lang="en-US" altLang="en-US"/>
            </a:br>
            <a:r>
              <a:rPr lang="en-US" altLang="en-US"/>
              <a:t>Category 3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88B8AD9F-A74C-1F52-FBD8-EE601402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F0CE1807-F849-AE96-1D70-372DF57B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2590800"/>
            <a:ext cx="83820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church that made pastoral visits into a civil war zone.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33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3"/>
                </p:tgtEl>
              </p:cMediaNode>
            </p:audio>
          </p:childTnLst>
        </p:cTn>
      </p:par>
    </p:tnLst>
    <p:bldLst>
      <p:bldP spid="33794" grpId="0" autoUpdateAnimBg="0"/>
      <p:bldP spid="3379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>
            <a:hlinkClick r:id="" action="ppaction://media"/>
            <a:extLst>
              <a:ext uri="{FF2B5EF4-FFF2-40B4-BE49-F238E27FC236}">
                <a16:creationId xmlns:a16="http://schemas.microsoft.com/office/drawing/2014/main" id="{0EA709A3-4279-C5CF-1163-0D8E556C2A5A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0" y="63246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0138934F-BD7F-E512-A2C2-CC3419140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$100 Question from Category 1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D826AC7-C4BB-4A4C-DD64-D576E7171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EA313-20B6-74D7-3CB3-D0C3F63B9062}"/>
              </a:ext>
            </a:extLst>
          </p:cNvPr>
          <p:cNvSpPr txBox="1"/>
          <p:nvPr/>
        </p:nvSpPr>
        <p:spPr>
          <a:xfrm>
            <a:off x="2514601" y="215247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only Witness worker family that has school-age children.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62" fill="hold"/>
                                        <p:tgtEl>
                                          <p:spTgt spid="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</p:childTnLst>
        </p:cTn>
      </p:par>
    </p:tnLst>
    <p:bldLst>
      <p:bldP spid="717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7905FBF-6300-77CD-B1FD-14FCAA681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8229600" cy="1258887"/>
          </a:xfrm>
        </p:spPr>
        <p:txBody>
          <a:bodyPr/>
          <a:lstStyle/>
          <a:p>
            <a:r>
              <a:rPr lang="en-US" altLang="en-US"/>
              <a:t>$400 Answer from </a:t>
            </a:r>
            <a:br>
              <a:rPr lang="en-US" altLang="en-US"/>
            </a:br>
            <a:r>
              <a:rPr lang="en-US" altLang="en-US"/>
              <a:t>Category 3</a:t>
            </a:r>
          </a:p>
        </p:txBody>
      </p:sp>
      <p:sp>
        <p:nvSpPr>
          <p:cNvPr id="34821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F6294FA-A132-2814-B239-EE329170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56262098-5641-9A05-0C81-B3820296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73604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Who is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Meserete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Kristos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Church? (Ethiopia)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>
            <a:hlinkClick r:id="" action="ppaction://media"/>
            <a:extLst>
              <a:ext uri="{FF2B5EF4-FFF2-40B4-BE49-F238E27FC236}">
                <a16:creationId xmlns:a16="http://schemas.microsoft.com/office/drawing/2014/main" id="{08FFE4EB-724B-97CE-A7D9-0C116DB3C72E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4AF353E6-8FF9-A957-BECC-328DD5C63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46113"/>
            <a:ext cx="8229600" cy="1258887"/>
          </a:xfrm>
        </p:spPr>
        <p:txBody>
          <a:bodyPr/>
          <a:lstStyle/>
          <a:p>
            <a:r>
              <a:rPr lang="en-US" altLang="en-US"/>
              <a:t>$500 Question from </a:t>
            </a:r>
            <a:br>
              <a:rPr lang="en-US" altLang="en-US"/>
            </a:br>
            <a:r>
              <a:rPr lang="en-US" altLang="en-US"/>
              <a:t>Category 3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F993EC73-2D90-51A7-E36F-4EED6227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4A36DC6B-BB13-9F44-FC52-1B227F45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9" y="2362200"/>
            <a:ext cx="813806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He said, “We are rejoicing because while several of our church members have been killed, but none of our church members has killed anyone.”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358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8"/>
                </p:tgtEl>
              </p:cMediaNode>
            </p:audio>
          </p:childTnLst>
        </p:cTn>
      </p:par>
    </p:tnLst>
    <p:bldLst>
      <p:bldP spid="35842" grpId="0" autoUpdateAnimBg="0"/>
      <p:bldP spid="3584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DC58CC3-D44C-192F-159C-E14389175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258887"/>
          </a:xfrm>
        </p:spPr>
        <p:txBody>
          <a:bodyPr/>
          <a:lstStyle/>
          <a:p>
            <a:r>
              <a:rPr lang="en-US" altLang="en-US"/>
              <a:t>$500 Answer from </a:t>
            </a:r>
            <a:br>
              <a:rPr lang="en-US" altLang="en-US"/>
            </a:br>
            <a:r>
              <a:rPr lang="en-US" altLang="en-US"/>
              <a:t>Category 3</a:t>
            </a:r>
          </a:p>
        </p:txBody>
      </p:sp>
      <p:sp>
        <p:nvSpPr>
          <p:cNvPr id="3686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6D3824F-CC58-96BB-36FB-AEF1F55C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E5CC0CB9-DC53-19D3-3997-34A81B78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2590800"/>
            <a:ext cx="80010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Who is (name withheld) seminary student of Werner De Jong?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>
            <a:hlinkClick r:id="" action="ppaction://media"/>
            <a:extLst>
              <a:ext uri="{FF2B5EF4-FFF2-40B4-BE49-F238E27FC236}">
                <a16:creationId xmlns:a16="http://schemas.microsoft.com/office/drawing/2014/main" id="{985E2E75-F4CE-5D8B-3958-2F41F8093811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34601FBA-C679-6839-AE52-FD472046B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$100 Question from Category 4 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381BABC4-9AFD-FE70-23AF-5CA5C3B5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0187E143-8939-0743-4E48-CF4A470E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90801"/>
            <a:ext cx="5867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only MCM congregation committed to a support network for ministry in Myanmar. 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  <p:bldLst>
      <p:bldP spid="37890" grpId="0" autoUpdateAnimBg="0"/>
      <p:bldP spid="378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389AAAC-B53F-3C0C-38CE-242EE878F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22313"/>
            <a:ext cx="8229600" cy="1258887"/>
          </a:xfrm>
        </p:spPr>
        <p:txBody>
          <a:bodyPr/>
          <a:lstStyle/>
          <a:p>
            <a:r>
              <a:rPr lang="en-US" altLang="en-US"/>
              <a:t>$100 Answer from Category 4</a:t>
            </a:r>
          </a:p>
        </p:txBody>
      </p:sp>
      <p:sp>
        <p:nvSpPr>
          <p:cNvPr id="38917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CC413D0-C79D-D62F-DC09-EBC612D9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086C56A0-A083-132D-F78D-5285776A5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90800"/>
            <a:ext cx="73625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Who is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Glenlea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Mennonite Church?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>
            <a:hlinkClick r:id="" action="ppaction://media"/>
            <a:extLst>
              <a:ext uri="{FF2B5EF4-FFF2-40B4-BE49-F238E27FC236}">
                <a16:creationId xmlns:a16="http://schemas.microsoft.com/office/drawing/2014/main" id="{2EAD00DD-9123-3AD3-E1BB-B51421644518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90057DAD-BA45-6FF9-B7CF-A559C233D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58888"/>
          </a:xfrm>
        </p:spPr>
        <p:txBody>
          <a:bodyPr/>
          <a:lstStyle/>
          <a:p>
            <a:r>
              <a:rPr lang="en-US" altLang="en-US"/>
              <a:t>$200 Question from Category 4</a:t>
            </a:r>
            <a:br>
              <a:rPr lang="en-US" altLang="en-US"/>
            </a:br>
            <a:r>
              <a:rPr lang="en-US" altLang="en-US" b="1">
                <a:solidFill>
                  <a:schemeClr val="folHlink"/>
                </a:solidFill>
              </a:rPr>
              <a:t>DOUBLE JEOPARDY</a:t>
            </a:r>
            <a:endParaRPr lang="en-US" altLang="en-US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7B920C49-B5F5-9D60-F5FF-C30BF29FF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4491B87A-DC88-0AB2-EEDC-0F3306B5B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33600"/>
            <a:ext cx="5791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Regional Church with the longest history of support for ministry in China.  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9" name="Picture 13">
            <a:hlinkClick r:id="" action="ppaction://media"/>
            <a:extLst>
              <a:ext uri="{FF2B5EF4-FFF2-40B4-BE49-F238E27FC236}">
                <a16:creationId xmlns:a16="http://schemas.microsoft.com/office/drawing/2014/main" id="{AF305D15-27A9-9CE0-7749-E4C904FB3787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64008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51" name="Text Box 15">
            <a:extLst>
              <a:ext uri="{FF2B5EF4-FFF2-40B4-BE49-F238E27FC236}">
                <a16:creationId xmlns:a16="http://schemas.microsoft.com/office/drawing/2014/main" id="{9F54B1F4-2FD5-48DB-B601-04D6578D4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324600"/>
            <a:ext cx="685800" cy="366713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68" fill="hold"/>
                                        <p:tgtEl>
                                          <p:spTgt spid="39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767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462" fill="hold"/>
                                        <p:tgtEl>
                                          <p:spTgt spid="39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8"/>
                </p:tgtEl>
              </p:cMediaNode>
            </p:audio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9"/>
                </p:tgtEl>
              </p:cMediaNode>
            </p:audio>
          </p:childTnLst>
        </p:cTn>
      </p:par>
    </p:tnLst>
    <p:bldLst>
      <p:bldP spid="39938" grpId="0" autoUpdateAnimBg="0"/>
      <p:bldP spid="3994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7967EB9-72F5-D302-57CE-5DBDDDD79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$200 Answer from Category 4</a:t>
            </a:r>
          </a:p>
        </p:txBody>
      </p:sp>
      <p:sp>
        <p:nvSpPr>
          <p:cNvPr id="40965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CAD30FB-9B4C-D989-D23B-5412CCC3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120EE215-56F3-B99A-BBB0-4495EE9D1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14600"/>
            <a:ext cx="86449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Who is Mennonite Church Saskatchewan?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>
            <a:hlinkClick r:id="" action="ppaction://media"/>
            <a:extLst>
              <a:ext uri="{FF2B5EF4-FFF2-40B4-BE49-F238E27FC236}">
                <a16:creationId xmlns:a16="http://schemas.microsoft.com/office/drawing/2014/main" id="{AE943759-7C46-783C-296F-836CD59B7EFF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795D5FC6-27EB-B1C2-9FE7-8C00A847C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$300 Question from Category 4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0E716299-2067-2DA3-1A31-0CEB8DA52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3219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B11BF932-B37C-5D69-56D5-07BD3EC4C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CC72FDAB-9F56-37EB-A552-D2A53A8D6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065288"/>
            <a:ext cx="5791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Regional Church that is the home of highest number of Witness workers.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audio>
          </p:childTnLst>
        </p:cTn>
      </p:par>
    </p:tnLst>
    <p:bldLst>
      <p:bldP spid="41986" grpId="0" autoUpdateAnimBg="0"/>
      <p:bldP spid="4199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F0BE178-9C87-DE72-6C72-BC966A265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$300 Answer from Category 4</a:t>
            </a:r>
          </a:p>
        </p:txBody>
      </p:sp>
      <p:sp>
        <p:nvSpPr>
          <p:cNvPr id="43013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062239-1F93-0D9D-EFD2-EAFCAFAE9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652DFFAE-DDA1-D176-1058-75E0057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38400"/>
            <a:ext cx="7337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Who is Mennonite Church Alberta?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>
            <a:hlinkClick r:id="" action="ppaction://media"/>
            <a:extLst>
              <a:ext uri="{FF2B5EF4-FFF2-40B4-BE49-F238E27FC236}">
                <a16:creationId xmlns:a16="http://schemas.microsoft.com/office/drawing/2014/main" id="{E3B78767-C0FE-26ED-D4E6-BF9C0C347B5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>
            <a:extLst>
              <a:ext uri="{FF2B5EF4-FFF2-40B4-BE49-F238E27FC236}">
                <a16:creationId xmlns:a16="http://schemas.microsoft.com/office/drawing/2014/main" id="{0DECC0C1-C8A8-CDDB-3A0B-8AE4D6C58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$400 Question from Category 4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9CB63B3E-850E-C161-47C2-8B911F05A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7BFE3101-DC56-C740-83B3-3AA35BC1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075"/>
            <a:ext cx="53771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ministry visited by two groups of MCEC supporters in the last four years.  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440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1"/>
                </p:tgtEl>
              </p:cMediaNode>
            </p:audio>
          </p:childTnLst>
        </p:cTn>
      </p:par>
    </p:tnLst>
    <p:bldLst>
      <p:bldP spid="44034" grpId="0" autoUpdateAnimBg="0"/>
      <p:bldP spid="4403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F3617B0-35F3-1A87-68E6-D2FE8ACA6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229600" cy="1258888"/>
          </a:xfrm>
        </p:spPr>
        <p:txBody>
          <a:bodyPr/>
          <a:lstStyle/>
          <a:p>
            <a:r>
              <a:rPr lang="en-US" altLang="en-US"/>
              <a:t>$100 Answer from Category 1</a:t>
            </a:r>
          </a:p>
        </p:txBody>
      </p:sp>
      <p:sp>
        <p:nvSpPr>
          <p:cNvPr id="819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9637FA9-5537-1A3D-B48C-052BD45BD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D68CD949-DDEF-D845-8FA1-595AE649E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902" y="2590800"/>
            <a:ext cx="92079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Who are Christine and Tom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Poovong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0" hangingPunct="0"/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Phimchanouk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and Joseph?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91DD02A-DC0F-CF57-782C-98F6A5431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$400 Answer from Category 4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C4F30F42-9A62-36F7-1E4B-5570925BE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0" y="2286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45062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BE07277-3C12-C208-D574-3FF34AE5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FD27846C-63C0-9319-E00D-70B4A48B5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04089"/>
            <a:ext cx="72225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Who is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PeaceBuilders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Community in Mindanao, Philippines?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>
            <a:hlinkClick r:id="" action="ppaction://media"/>
            <a:extLst>
              <a:ext uri="{FF2B5EF4-FFF2-40B4-BE49-F238E27FC236}">
                <a16:creationId xmlns:a16="http://schemas.microsoft.com/office/drawing/2014/main" id="{67EF1312-CA50-0E48-BAEC-44D5C030BF2A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Rectangle 6">
            <a:extLst>
              <a:ext uri="{FF2B5EF4-FFF2-40B4-BE49-F238E27FC236}">
                <a16:creationId xmlns:a16="http://schemas.microsoft.com/office/drawing/2014/main" id="{A2B36E6B-5D49-F792-5811-2C4471EAA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24893A57-FBEB-FDB1-920E-FDE9BAF8D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$500 Question from Category 4</a:t>
            </a: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34D0FD12-267B-339F-D418-C8170882A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45417"/>
            <a:ext cx="8763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congregation in MCBC that carried the relationship with Evangelical Mennonite Church Vietnam on behalf of Mennonite Church Canada for the last 20 years.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46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8"/>
                </p:tgtEl>
              </p:cMediaNode>
            </p:audio>
          </p:childTnLst>
        </p:cTn>
      </p:par>
    </p:tnLst>
    <p:bldLst>
      <p:bldP spid="46082" grpId="0" autoUpdateAnimBg="0"/>
      <p:bldP spid="4608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24E51B3-C739-EE36-33C6-406014D51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$500 Answer from Category 4</a:t>
            </a:r>
          </a:p>
        </p:txBody>
      </p:sp>
      <p:sp>
        <p:nvSpPr>
          <p:cNvPr id="4710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E2B885-2F92-CB57-DDE3-3C31D12F8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8C39282B-58B1-C5AC-0311-5F6600322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34922"/>
            <a:ext cx="81493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Who is Sherbrooke Mennonite Church?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>
            <a:hlinkClick r:id="" action="ppaction://media"/>
            <a:extLst>
              <a:ext uri="{FF2B5EF4-FFF2-40B4-BE49-F238E27FC236}">
                <a16:creationId xmlns:a16="http://schemas.microsoft.com/office/drawing/2014/main" id="{5427BB4F-DE8B-25F9-308A-34B3D4D7E09F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169313B7-6553-8769-C820-93A5C0985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/>
          <a:lstStyle/>
          <a:p>
            <a:r>
              <a:rPr lang="en-US" altLang="en-US"/>
              <a:t>$100 Question from Category 5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691C9BCE-122A-3742-5895-26D54D4D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05C0F9DD-BBCD-D7F1-2495-BCDAC62F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21762"/>
            <a:ext cx="5638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economic justice program of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PeaceBuilders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Community in Mindanao, Philippines. 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48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6"/>
                </p:tgtEl>
              </p:cMediaNode>
            </p:audio>
          </p:childTnLst>
        </p:cTn>
      </p:par>
    </p:tnLst>
    <p:bldLst>
      <p:bldP spid="48130" grpId="0" autoUpdateAnimBg="0"/>
      <p:bldP spid="4813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2F718BA-59C4-317C-A5AB-A46A2BB96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/>
          <a:lstStyle/>
          <a:p>
            <a:r>
              <a:rPr lang="en-US" altLang="en-US"/>
              <a:t>$100 Answer from Category 5</a:t>
            </a:r>
          </a:p>
        </p:txBody>
      </p:sp>
      <p:sp>
        <p:nvSpPr>
          <p:cNvPr id="49157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3F3EAC6-60D0-3CED-2367-D9C9EB0E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6563F3B2-B308-9179-A463-D7846E32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971800"/>
            <a:ext cx="53620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What is Coffee for Peace?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>
            <a:hlinkClick r:id="" action="ppaction://media"/>
            <a:extLst>
              <a:ext uri="{FF2B5EF4-FFF2-40B4-BE49-F238E27FC236}">
                <a16:creationId xmlns:a16="http://schemas.microsoft.com/office/drawing/2014/main" id="{64F32C15-F597-24FE-1412-A270B3CFD8D5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>
            <a:extLst>
              <a:ext uri="{FF2B5EF4-FFF2-40B4-BE49-F238E27FC236}">
                <a16:creationId xmlns:a16="http://schemas.microsoft.com/office/drawing/2014/main" id="{9B5E81E1-2BB1-BB2C-31F9-AEBA57745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/>
          <a:lstStyle/>
          <a:p>
            <a:r>
              <a:rPr lang="en-US" altLang="en-US"/>
              <a:t>$200 Question from Category 5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84F962F1-90CE-5B67-3059-CD2A94CA4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58FD430B-2D6A-C757-C26B-8A6B7906B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19400"/>
            <a:ext cx="50292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way that the Friends of Grace training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centre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in Roi Et Thailand supports itself.  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50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4"/>
                </p:tgtEl>
              </p:cMediaNode>
            </p:audio>
          </p:childTnLst>
        </p:cTn>
      </p:par>
    </p:tnLst>
    <p:bldLst>
      <p:bldP spid="50178" grpId="0" autoUpdateAnimBg="0"/>
      <p:bldP spid="5018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B02976A-4DB0-C737-2C3C-5E9A56EB2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/>
          <a:lstStyle/>
          <a:p>
            <a:r>
              <a:rPr lang="en-US" altLang="en-US"/>
              <a:t>$200 Answer from Category 5</a:t>
            </a:r>
          </a:p>
        </p:txBody>
      </p:sp>
      <p:sp>
        <p:nvSpPr>
          <p:cNvPr id="51205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6DAA209-2ED2-3C16-EEFD-217268947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CF0440D4-7F69-F182-A19B-42BEB6A15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464626"/>
            <a:ext cx="46778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What is fish farming?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>
            <a:hlinkClick r:id="" action="ppaction://media"/>
            <a:extLst>
              <a:ext uri="{FF2B5EF4-FFF2-40B4-BE49-F238E27FC236}">
                <a16:creationId xmlns:a16="http://schemas.microsoft.com/office/drawing/2014/main" id="{B38BAE93-76EB-53B3-D45A-4B5836E8C128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Rectangle 6">
            <a:extLst>
              <a:ext uri="{FF2B5EF4-FFF2-40B4-BE49-F238E27FC236}">
                <a16:creationId xmlns:a16="http://schemas.microsoft.com/office/drawing/2014/main" id="{8394FD91-32E0-B31B-B13F-35466F9C6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98FB700-1704-2AAB-5C9C-5AE130B9E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1639888"/>
          </a:xfrm>
        </p:spPr>
        <p:txBody>
          <a:bodyPr/>
          <a:lstStyle/>
          <a:p>
            <a:r>
              <a:rPr lang="en-US" altLang="en-US" sz="4800"/>
              <a:t>$300 Question from Category 5</a:t>
            </a:r>
          </a:p>
        </p:txBody>
      </p:sp>
      <p:sp>
        <p:nvSpPr>
          <p:cNvPr id="52231" name="Text Box 7">
            <a:extLst>
              <a:ext uri="{FF2B5EF4-FFF2-40B4-BE49-F238E27FC236}">
                <a16:creationId xmlns:a16="http://schemas.microsoft.com/office/drawing/2014/main" id="{0430A0F1-B5E4-32AE-388B-142E5EB2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036722"/>
            <a:ext cx="5257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Foothills Mennonite (Calgary) group project that provides funds for connection with their international partner.   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52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2"/>
                </p:tgtEl>
              </p:cMediaNode>
            </p:audio>
          </p:childTnLst>
        </p:cTn>
      </p:par>
    </p:tnLst>
    <p:bldLst>
      <p:bldP spid="52226" grpId="0" autoUpdateAnimBg="0"/>
      <p:bldP spid="5223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D52D739-A821-312A-7383-F02302938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74713"/>
            <a:ext cx="8229600" cy="1563687"/>
          </a:xfrm>
        </p:spPr>
        <p:txBody>
          <a:bodyPr/>
          <a:lstStyle/>
          <a:p>
            <a:r>
              <a:rPr lang="en-US" altLang="en-US"/>
              <a:t>$300 Answer from Category 5</a:t>
            </a:r>
          </a:p>
        </p:txBody>
      </p:sp>
      <p:sp>
        <p:nvSpPr>
          <p:cNvPr id="53253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FBDF456-D91D-FCE1-723B-AC958B96D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C5716A04-8569-CBC0-45EB-BA157B76E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29000"/>
            <a:ext cx="5605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What is Bees for Burkina?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>
            <a:hlinkClick r:id="" action="ppaction://media"/>
            <a:extLst>
              <a:ext uri="{FF2B5EF4-FFF2-40B4-BE49-F238E27FC236}">
                <a16:creationId xmlns:a16="http://schemas.microsoft.com/office/drawing/2014/main" id="{6DD39972-CF59-2EB2-31CB-F8B8384EE296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Rectangle 6">
            <a:extLst>
              <a:ext uri="{FF2B5EF4-FFF2-40B4-BE49-F238E27FC236}">
                <a16:creationId xmlns:a16="http://schemas.microsoft.com/office/drawing/2014/main" id="{2F1519A0-046D-A193-DAB6-264FF99F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BD582CF-9DFC-871B-FD74-281995BC2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563688"/>
          </a:xfrm>
        </p:spPr>
        <p:txBody>
          <a:bodyPr/>
          <a:lstStyle/>
          <a:p>
            <a:r>
              <a:rPr lang="en-US" altLang="en-US"/>
              <a:t>$400 Question from Category 5</a:t>
            </a:r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AE30A2DB-5900-5A4C-5F78-466EB8B3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00400"/>
            <a:ext cx="4759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A hardware store. 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54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0"/>
                </p:tgtEl>
              </p:cMediaNode>
            </p:audio>
          </p:childTnLst>
        </p:cTn>
      </p:par>
    </p:tnLst>
    <p:bldLst>
      <p:bldP spid="54274" grpId="0" autoUpdateAnimBg="0"/>
      <p:bldP spid="5427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AC63948-D338-73BD-0B88-BF463871C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$200 Question from Category 1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E413A6DA-C5ED-A2AD-7192-83A79EAD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22" y="2590800"/>
            <a:ext cx="79700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Witness workers are involved in seminary education.</a:t>
            </a:r>
          </a:p>
        </p:txBody>
      </p:sp>
      <p:pic>
        <p:nvPicPr>
          <p:cNvPr id="9229" name="Picture 13">
            <a:hlinkClick r:id="" action="ppaction://media"/>
            <a:extLst>
              <a:ext uri="{FF2B5EF4-FFF2-40B4-BE49-F238E27FC236}">
                <a16:creationId xmlns:a16="http://schemas.microsoft.com/office/drawing/2014/main" id="{5183EBC6-B0A8-B105-EB47-C29BF90C3B4F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Rectangle 10">
            <a:extLst>
              <a:ext uri="{FF2B5EF4-FFF2-40B4-BE49-F238E27FC236}">
                <a16:creationId xmlns:a16="http://schemas.microsoft.com/office/drawing/2014/main" id="{2A14C8B6-0C25-115B-491E-49F01185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9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</p:childTnLst>
        </p:cTn>
      </p:par>
    </p:tnLst>
    <p:bldLst>
      <p:bldP spid="9218" grpId="0" autoUpdateAnimBg="0"/>
      <p:bldP spid="922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1344A43-4F8F-21C9-4013-05C77674C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382000" cy="1716088"/>
          </a:xfrm>
        </p:spPr>
        <p:txBody>
          <a:bodyPr/>
          <a:lstStyle/>
          <a:p>
            <a:r>
              <a:rPr lang="en-US" altLang="en-US" sz="4800"/>
              <a:t>$400 Answer from Category 5</a:t>
            </a:r>
          </a:p>
        </p:txBody>
      </p:sp>
      <p:sp>
        <p:nvSpPr>
          <p:cNvPr id="55301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F327F99-530D-70C5-6204-1FC70E0CF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D144F2CB-2EE9-A5A3-943D-87432C74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99" y="2590800"/>
            <a:ext cx="54102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Mennonite Church in Burkina Faso use as income generation in the village of Mahon for church planters living there?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4" name="Picture 14">
            <a:hlinkClick r:id="" action="ppaction://media"/>
            <a:extLst>
              <a:ext uri="{FF2B5EF4-FFF2-40B4-BE49-F238E27FC236}">
                <a16:creationId xmlns:a16="http://schemas.microsoft.com/office/drawing/2014/main" id="{9EA6A6D0-D7B2-BD2C-D09B-3C24BFA751D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32AA2C44-41CD-719D-2EE3-249209C07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229600" cy="1258888"/>
          </a:xfrm>
        </p:spPr>
        <p:txBody>
          <a:bodyPr/>
          <a:lstStyle/>
          <a:p>
            <a:r>
              <a:rPr lang="en-US" altLang="en-US"/>
              <a:t>$500 Question from Category 5</a:t>
            </a:r>
            <a:br>
              <a:rPr lang="en-US" altLang="en-US"/>
            </a:br>
            <a:r>
              <a:rPr lang="en-US" altLang="en-US" b="1">
                <a:solidFill>
                  <a:schemeClr val="folHlink"/>
                </a:solidFill>
              </a:rPr>
              <a:t>DOUBLE JEOPARDY</a:t>
            </a:r>
            <a:br>
              <a:rPr lang="en-US" altLang="en-US" sz="2800"/>
            </a:br>
            <a:endParaRPr lang="en-US" altLang="en-US" sz="2800"/>
          </a:p>
        </p:txBody>
      </p:sp>
      <p:sp>
        <p:nvSpPr>
          <p:cNvPr id="56329" name="Rectangle 9">
            <a:extLst>
              <a:ext uri="{FF2B5EF4-FFF2-40B4-BE49-F238E27FC236}">
                <a16:creationId xmlns:a16="http://schemas.microsoft.com/office/drawing/2014/main" id="{6120796E-F732-412C-759C-519ABCD07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Text Box 13">
            <a:extLst>
              <a:ext uri="{FF2B5EF4-FFF2-40B4-BE49-F238E27FC236}">
                <a16:creationId xmlns:a16="http://schemas.microsoft.com/office/drawing/2014/main" id="{EAFB347E-0A0F-1C6C-054D-4C261E24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354282"/>
            <a:ext cx="6705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longest running income generation program initiated by Witness workers Tom and Christine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Poovong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, presently transforming the lives of the 11</a:t>
            </a:r>
            <a:r>
              <a:rPr lang="en-US" altLang="en-US" sz="3600" b="1" baseline="30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family running the business.  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335" name="Picture 15">
            <a:hlinkClick r:id="" action="ppaction://media"/>
            <a:extLst>
              <a:ext uri="{FF2B5EF4-FFF2-40B4-BE49-F238E27FC236}">
                <a16:creationId xmlns:a16="http://schemas.microsoft.com/office/drawing/2014/main" id="{699A11EA-5006-5E45-18EF-D0C716CF1DF6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64008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37" name="Text Box 17">
            <a:extLst>
              <a:ext uri="{FF2B5EF4-FFF2-40B4-BE49-F238E27FC236}">
                <a16:creationId xmlns:a16="http://schemas.microsoft.com/office/drawing/2014/main" id="{14ED9A7B-0216-F3DA-7E01-7284DCDE6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324600"/>
            <a:ext cx="685800" cy="366713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68" fill="hold"/>
                                        <p:tgtEl>
                                          <p:spTgt spid="56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767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462" fill="hold"/>
                                        <p:tgtEl>
                                          <p:spTgt spid="56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4"/>
                </p:tgtEl>
              </p:cMediaNode>
            </p:audio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5"/>
                </p:tgtEl>
              </p:cMediaNode>
            </p:audio>
          </p:childTnLst>
        </p:cTn>
      </p:par>
    </p:tnLst>
    <p:bldLst>
      <p:bldP spid="56322" grpId="0" autoUpdateAnimBg="0"/>
      <p:bldP spid="5633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9E3409B-7469-74A7-5D69-CC5A8C7DF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458200" cy="1639888"/>
          </a:xfrm>
        </p:spPr>
        <p:txBody>
          <a:bodyPr/>
          <a:lstStyle/>
          <a:p>
            <a:r>
              <a:rPr lang="en-US" altLang="en-US" sz="4800"/>
              <a:t>$500 Answer from Category 5</a:t>
            </a:r>
          </a:p>
        </p:txBody>
      </p:sp>
      <p:sp>
        <p:nvSpPr>
          <p:cNvPr id="57348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6E36635-8740-4B31-66F9-5BC2170E2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A085CD31-3AD8-98B7-DED5-22B325694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50212"/>
            <a:ext cx="4652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Menno Shoes?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4" name="Picture 16">
            <a:hlinkClick r:id="" action="ppaction://media"/>
            <a:extLst>
              <a:ext uri="{FF2B5EF4-FFF2-40B4-BE49-F238E27FC236}">
                <a16:creationId xmlns:a16="http://schemas.microsoft.com/office/drawing/2014/main" id="{1BE2D25C-DD98-4F5D-C507-CDCF872CE990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BDAA2125-E12B-660D-18A6-637FFB0C1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Final Jeopardy</a:t>
            </a:r>
            <a:endParaRPr lang="en-US" altLang="en-US"/>
          </a:p>
        </p:txBody>
      </p:sp>
      <p:sp>
        <p:nvSpPr>
          <p:cNvPr id="58382" name="Rectangle 14">
            <a:extLst>
              <a:ext uri="{FF2B5EF4-FFF2-40B4-BE49-F238E27FC236}">
                <a16:creationId xmlns:a16="http://schemas.microsoft.com/office/drawing/2014/main" id="{7AFF9251-D224-548D-A4C3-02E51C834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Text Box 15">
            <a:extLst>
              <a:ext uri="{FF2B5EF4-FFF2-40B4-BE49-F238E27FC236}">
                <a16:creationId xmlns:a16="http://schemas.microsoft.com/office/drawing/2014/main" id="{F94A9A10-8CB3-AC45-5CE5-2AE412CAC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57" y="2551837"/>
            <a:ext cx="87932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countries where Mennonite Church Canada International Witness has active relationships.</a:t>
            </a:r>
            <a:endParaRPr lang="en-US" altLang="en-US" sz="36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68" fill="hold"/>
                                        <p:tgtEl>
                                          <p:spTgt spid="583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84"/>
                </p:tgtEl>
              </p:cMediaNode>
            </p:audio>
          </p:childTnLst>
        </p:cTn>
      </p:par>
    </p:tnLst>
    <p:bldLst>
      <p:bldP spid="58370" grpId="0" autoUpdateAnimBg="0"/>
      <p:bldP spid="5838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73D4D66-B701-FC01-D219-AB40FF92F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Final Jeopardy Answer</a:t>
            </a:r>
            <a:endParaRPr lang="en-US" altLang="en-US"/>
          </a:p>
        </p:txBody>
      </p:sp>
      <p:sp>
        <p:nvSpPr>
          <p:cNvPr id="59397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943B0E6-F162-F36E-8964-F07A19721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F0F5D274-9C84-502F-ADA3-F9188E8B3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0"/>
            <a:ext cx="698411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What are Angola, Benin, Burkina Faso, China, Colombia, D.R. of Congo, Ethiopia, Japan, Myanmar, Palestine, Philippines, </a:t>
            </a:r>
            <a:r>
              <a:rPr lang="en-US" alt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Sierre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Leone, South Africa, South Korea, Thailand, and Vietnam?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71582AA-03B5-9A50-A973-53F3282E7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258888"/>
          </a:xfrm>
        </p:spPr>
        <p:txBody>
          <a:bodyPr/>
          <a:lstStyle/>
          <a:p>
            <a:r>
              <a:rPr lang="en-US" altLang="en-US"/>
              <a:t>$200 Answer from Category 1</a:t>
            </a:r>
          </a:p>
        </p:txBody>
      </p:sp>
      <p:sp>
        <p:nvSpPr>
          <p:cNvPr id="10245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A9BA4AB-195D-39B1-A086-6A2F3E150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F19A3F53-B99D-041B-997A-B05CC87B0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90800"/>
            <a:ext cx="74955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</a:rPr>
              <a:t>Who are Werner and Joanne De Jong?</a:t>
            </a:r>
            <a:endParaRPr lang="en-US" alt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>
            <a:hlinkClick r:id="" action="ppaction://media"/>
            <a:extLst>
              <a:ext uri="{FF2B5EF4-FFF2-40B4-BE49-F238E27FC236}">
                <a16:creationId xmlns:a16="http://schemas.microsoft.com/office/drawing/2014/main" id="{087C13C7-65BE-B6A5-4CE3-D12ED6D030E0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5672A625-F4FB-D5B7-7EA5-5014080DC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$300 Question from Category 3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8A9955C1-806E-87F1-7D3E-145E0510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E1CDA908-9434-15F4-8F4D-8CFAEB2C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90801"/>
            <a:ext cx="708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Witness workers who are nearing retirement.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462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</p:childTnLst>
        </p:cTn>
      </p:par>
    </p:tnLst>
    <p:bldLst>
      <p:bldP spid="11266" grpId="0" autoUpdateAnimBg="0"/>
      <p:bldP spid="1127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92008C0-8AC3-AB71-918C-80CE6FFAD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258888"/>
          </a:xfrm>
        </p:spPr>
        <p:txBody>
          <a:bodyPr/>
          <a:lstStyle/>
          <a:p>
            <a:r>
              <a:rPr lang="en-US" altLang="en-US"/>
              <a:t>$300 Answer from Category 1</a:t>
            </a:r>
          </a:p>
        </p:txBody>
      </p:sp>
      <p:sp>
        <p:nvSpPr>
          <p:cNvPr id="12293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F798662-0D0A-B169-3144-EE89D595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609600" cy="661988"/>
          </a:xfrm>
          <a:prstGeom prst="actionButtonHom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275D4BFE-BEDE-8426-FF56-302CA6954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590801"/>
            <a:ext cx="8382001" cy="1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dirty="0"/>
              <a:t> 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</a:rPr>
              <a:t>Who are Dann and </a:t>
            </a:r>
            <a:r>
              <a:rPr lang="en-US" altLang="en-US" sz="3600" dirty="0" err="1">
                <a:solidFill>
                  <a:schemeClr val="accent4">
                    <a:lumMod val="10000"/>
                  </a:schemeClr>
                </a:solidFill>
              </a:rPr>
              <a:t>Joji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</a:rPr>
              <a:t> Pantoja </a:t>
            </a:r>
          </a:p>
          <a:p>
            <a:pPr algn="ctr" eaLnBrk="0" hangingPunct="0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(extra $100 if you can say their Indigenous names)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>
            <a:hlinkClick r:id="" action="ppaction://media"/>
            <a:extLst>
              <a:ext uri="{FF2B5EF4-FFF2-40B4-BE49-F238E27FC236}">
                <a16:creationId xmlns:a16="http://schemas.microsoft.com/office/drawing/2014/main" id="{D2980C53-1849-7229-4884-65DC8A37F090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B53254F7-E6CA-135C-11B5-A2E4F1A81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258888"/>
          </a:xfrm>
        </p:spPr>
        <p:txBody>
          <a:bodyPr/>
          <a:lstStyle/>
          <a:p>
            <a:r>
              <a:rPr lang="en-US" altLang="en-US"/>
              <a:t>$400 Question from Category 1</a:t>
            </a:r>
            <a:br>
              <a:rPr lang="en-US" altLang="en-US"/>
            </a:br>
            <a:r>
              <a:rPr lang="en-US" altLang="en-US" b="1">
                <a:solidFill>
                  <a:schemeClr val="folHlink"/>
                </a:solidFill>
              </a:rPr>
              <a:t>DOUBLE JEOPARDY</a:t>
            </a: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763FF18A-EB43-6872-B5C5-FB4746B2A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28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0247DC38-26AC-6AEE-5866-A9E87B979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87121"/>
            <a:ext cx="700110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hangingPunct="0"/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 Witness worker who translated more than 30 books on Anabaptist  theology, peace and justice. </a:t>
            </a:r>
          </a:p>
        </p:txBody>
      </p:sp>
      <p:pic>
        <p:nvPicPr>
          <p:cNvPr id="13327" name="Picture 15">
            <a:hlinkClick r:id="" action="ppaction://media"/>
            <a:extLst>
              <a:ext uri="{FF2B5EF4-FFF2-40B4-BE49-F238E27FC236}">
                <a16:creationId xmlns:a16="http://schemas.microsoft.com/office/drawing/2014/main" id="{49493998-4EDD-1D79-CF07-978271D71B0B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63246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9" name="Text Box 17">
            <a:extLst>
              <a:ext uri="{FF2B5EF4-FFF2-40B4-BE49-F238E27FC236}">
                <a16:creationId xmlns:a16="http://schemas.microsoft.com/office/drawing/2014/main" id="{7FC29F3E-5793-B189-E396-D4D969115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48400"/>
            <a:ext cx="609600" cy="366713"/>
          </a:xfrm>
          <a:prstGeom prst="rect">
            <a:avLst/>
          </a:prstGeom>
          <a:solidFill>
            <a:srgbClr val="CA7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68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768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462" fill="hold"/>
                                        <p:tgtEl>
                                          <p:spTgt spid="133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7"/>
                </p:tgtEl>
              </p:cMediaNode>
            </p:audio>
          </p:childTnLst>
        </p:cTn>
      </p:par>
    </p:tnLst>
    <p:bldLst>
      <p:bldP spid="13314" grpId="0" autoUpdateAnimBg="0"/>
      <p:bldP spid="13321" grpId="0" autoUpdateAnimBg="0"/>
    </p:bldLst>
  </p:timing>
</p:sld>
</file>

<file path=ppt/theme/theme1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7205</TotalTime>
  <Words>1145</Words>
  <Application>Microsoft Macintosh PowerPoint</Application>
  <PresentationFormat>On-screen Show (4:3)</PresentationFormat>
  <Paragraphs>153</Paragraphs>
  <Slides>54</Slides>
  <Notes>13</Notes>
  <HiddenSlides>0</HiddenSlides>
  <MMClips>30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Arial Rounded MT Bold</vt:lpstr>
      <vt:lpstr>Times New Roman</vt:lpstr>
      <vt:lpstr>Verdana</vt:lpstr>
      <vt:lpstr>Wingdings</vt:lpstr>
      <vt:lpstr>Competition</vt:lpstr>
      <vt:lpstr>Document</vt:lpstr>
      <vt:lpstr>LET’S PLAY INTERNATIONAL WITNESS JEOPARDY!!</vt:lpstr>
      <vt:lpstr>PowerPoint Presentation</vt:lpstr>
      <vt:lpstr>$100 Question from Category 1</vt:lpstr>
      <vt:lpstr>$100 Answer from Category 1</vt:lpstr>
      <vt:lpstr>$200 Question from Category 1</vt:lpstr>
      <vt:lpstr>$200 Answer from Category 1</vt:lpstr>
      <vt:lpstr>$300 Question from Category 3</vt:lpstr>
      <vt:lpstr>$300 Answer from Category 1</vt:lpstr>
      <vt:lpstr>$400 Question from Category 1 DOUBLE JEOPARDY</vt:lpstr>
      <vt:lpstr>$400 Answer from Category 1</vt:lpstr>
      <vt:lpstr>$500 Question from Category 1</vt:lpstr>
      <vt:lpstr>$500 Answer from Category 1</vt:lpstr>
      <vt:lpstr>$100 Question from  Category 2</vt:lpstr>
      <vt:lpstr>$100 Answer from  Category 2</vt:lpstr>
      <vt:lpstr>$200 Question from  Category 2</vt:lpstr>
      <vt:lpstr>$200 Answer from  Category 2</vt:lpstr>
      <vt:lpstr>$300 Question from  Category 2</vt:lpstr>
      <vt:lpstr>$300 Answer from  Category 2</vt:lpstr>
      <vt:lpstr>$400 Question from  Category 2</vt:lpstr>
      <vt:lpstr>$400 Answer from  Category 2</vt:lpstr>
      <vt:lpstr>$500 Question from Category 2</vt:lpstr>
      <vt:lpstr>$500 Answer from  Category 2</vt:lpstr>
      <vt:lpstr>$100 Question from  Category 3 DOUBLE JEOPARDY</vt:lpstr>
      <vt:lpstr>$100 Answer from  Category 3</vt:lpstr>
      <vt:lpstr>$200 Question from  Category 3</vt:lpstr>
      <vt:lpstr>$200 Answer from  Category 3</vt:lpstr>
      <vt:lpstr>$300 Question from  Category 3</vt:lpstr>
      <vt:lpstr>$300 Answer from  Category 3</vt:lpstr>
      <vt:lpstr>$400 Question from  Category 3</vt:lpstr>
      <vt:lpstr>$400 Answer from  Category 3</vt:lpstr>
      <vt:lpstr>$500 Question from  Category 3</vt:lpstr>
      <vt:lpstr>$500 Answer from  Category 3</vt:lpstr>
      <vt:lpstr>$100 Question from Category 4 </vt:lpstr>
      <vt:lpstr>$100 Answer from Category 4</vt:lpstr>
      <vt:lpstr>$200 Question from Category 4 DOUBLE JEOPARDY</vt:lpstr>
      <vt:lpstr>$200 Answer from Category 4</vt:lpstr>
      <vt:lpstr>$300 Question from Category 4</vt:lpstr>
      <vt:lpstr>$300 Answer from Category 4</vt:lpstr>
      <vt:lpstr>$400 Question from Category 4</vt:lpstr>
      <vt:lpstr>$400 Answer from Category 4</vt:lpstr>
      <vt:lpstr>$500 Question from Category 4</vt:lpstr>
      <vt:lpstr>$500 Answer from Category 4</vt:lpstr>
      <vt:lpstr>$100 Question from Category 5</vt:lpstr>
      <vt:lpstr>$100 Answer from Category 5</vt:lpstr>
      <vt:lpstr>$200 Question from Category 5</vt:lpstr>
      <vt:lpstr>$200 Answer from Category 5</vt:lpstr>
      <vt:lpstr>$300 Question from Category 5</vt:lpstr>
      <vt:lpstr>$300 Answer from Category 5</vt:lpstr>
      <vt:lpstr>$400 Question from Category 5</vt:lpstr>
      <vt:lpstr>$400 Answer from Category 5</vt:lpstr>
      <vt:lpstr>$500 Question from Category 5 DOUBLE JEOPARDY </vt:lpstr>
      <vt:lpstr>$500 Answer from Category 5</vt:lpstr>
      <vt:lpstr>Final Jeopardy</vt:lpstr>
      <vt:lpstr>Final Jeopardy Answer</vt:lpstr>
    </vt:vector>
  </TitlesOfParts>
  <Company>UW-Whitewater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 Diermyer</dc:creator>
  <cp:lastModifiedBy>Todd Hanson</cp:lastModifiedBy>
  <cp:revision>88</cp:revision>
  <dcterms:created xsi:type="dcterms:W3CDTF">2002-03-11T21:38:36Z</dcterms:created>
  <dcterms:modified xsi:type="dcterms:W3CDTF">2023-07-06T15:54:57Z</dcterms:modified>
</cp:coreProperties>
</file>